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7.jpg" ContentType="image/jpeg"/>
  <Override PartName="/ppt/notesSlides/notesSlide5.xml" ContentType="application/vnd.openxmlformats-officedocument.presentationml.notesSlide+xml"/>
  <Override PartName="/ppt/media/image53.jpg" ContentType="image/jpeg"/>
  <Override PartName="/ppt/media/image5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1" r:id="rId1"/>
    <p:sldMasterId id="2147484383" r:id="rId2"/>
    <p:sldMasterId id="2147484395" r:id="rId3"/>
    <p:sldMasterId id="2147484416" r:id="rId4"/>
    <p:sldMasterId id="2147484438" r:id="rId5"/>
    <p:sldMasterId id="2147484459" r:id="rId6"/>
    <p:sldMasterId id="2147484471" r:id="rId7"/>
    <p:sldMasterId id="2147484483" r:id="rId8"/>
    <p:sldMasterId id="2147484499" r:id="rId9"/>
    <p:sldMasterId id="2147484511" r:id="rId10"/>
    <p:sldMasterId id="2147484523" r:id="rId11"/>
    <p:sldMasterId id="2147484539" r:id="rId12"/>
    <p:sldMasterId id="2147484551" r:id="rId13"/>
    <p:sldMasterId id="2147484563" r:id="rId14"/>
    <p:sldMasterId id="2147484611" r:id="rId15"/>
    <p:sldMasterId id="2147484623" r:id="rId16"/>
  </p:sldMasterIdLst>
  <p:notesMasterIdLst>
    <p:notesMasterId r:id="rId32"/>
  </p:notesMasterIdLst>
  <p:sldIdLst>
    <p:sldId id="642" r:id="rId17"/>
    <p:sldId id="643" r:id="rId18"/>
    <p:sldId id="644" r:id="rId19"/>
    <p:sldId id="573" r:id="rId20"/>
    <p:sldId id="645" r:id="rId21"/>
    <p:sldId id="646" r:id="rId22"/>
    <p:sldId id="648" r:id="rId23"/>
    <p:sldId id="647" r:id="rId24"/>
    <p:sldId id="650" r:id="rId25"/>
    <p:sldId id="656" r:id="rId26"/>
    <p:sldId id="641" r:id="rId27"/>
    <p:sldId id="657" r:id="rId28"/>
    <p:sldId id="654" r:id="rId29"/>
    <p:sldId id="649" r:id="rId30"/>
    <p:sldId id="655" r:id="rId31"/>
  </p:sldIdLst>
  <p:sldSz cx="12709525" cy="6769100"/>
  <p:notesSz cx="6858000" cy="9144000"/>
  <p:custDataLst>
    <p:tags r:id="rId33"/>
  </p:custDataLst>
  <p:defaultTextStyle>
    <a:defPPr>
      <a:defRPr lang="en-US"/>
    </a:defPPr>
    <a:lvl1pPr marL="0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6321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2641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8960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5278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81599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57919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34238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10559" algn="l" defTabSz="95264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03D9zuCMADwh6VqLiJFQ7g==" hashData="qii6h+60V1pp5mXHbq0qx5jqfQM="/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40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0F3"/>
    <a:srgbClr val="FFD9FA"/>
    <a:srgbClr val="FD8603"/>
    <a:srgbClr val="46FD27"/>
    <a:srgbClr val="F52FCF"/>
    <a:srgbClr val="F3392B"/>
    <a:srgbClr val="C259FD"/>
    <a:srgbClr val="FFFFCC"/>
    <a:srgbClr val="FFFFFF"/>
    <a:srgbClr val="9EF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2" autoAdjust="0"/>
  </p:normalViewPr>
  <p:slideViewPr>
    <p:cSldViewPr>
      <p:cViewPr>
        <p:scale>
          <a:sx n="59" d="100"/>
          <a:sy n="59" d="100"/>
        </p:scale>
        <p:origin x="-1020" y="-324"/>
      </p:cViewPr>
      <p:guideLst>
        <p:guide orient="horz" pos="2132"/>
        <p:guide pos="40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685800"/>
            <a:ext cx="6435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6321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2641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28960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05278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81599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57919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34238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10559" algn="l" defTabSz="95264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7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11138" y="685800"/>
            <a:ext cx="6435725" cy="3429000"/>
          </a:xfrm>
          <a:ln/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84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1138" y="685800"/>
            <a:ext cx="64357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6E5206-4DE8-4E35-BE1B-AFB0DE63FE1D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1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15" y="1107814"/>
            <a:ext cx="953214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5" y="3555382"/>
            <a:ext cx="9532143" cy="163429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9535" indent="0" algn="ctr">
              <a:buNone/>
              <a:defRPr sz="1900"/>
            </a:lvl2pPr>
            <a:lvl3pPr marL="899079" indent="0" algn="ctr">
              <a:buNone/>
              <a:defRPr sz="1800"/>
            </a:lvl3pPr>
            <a:lvl4pPr marL="1348606" indent="0" algn="ctr">
              <a:buNone/>
              <a:defRPr sz="1600"/>
            </a:lvl4pPr>
            <a:lvl5pPr marL="1798156" indent="0" algn="ctr">
              <a:buNone/>
              <a:defRPr sz="1600"/>
            </a:lvl5pPr>
            <a:lvl6pPr marL="2247694" indent="0" algn="ctr">
              <a:buNone/>
              <a:defRPr sz="1600"/>
            </a:lvl6pPr>
            <a:lvl7pPr marL="2697232" indent="0" algn="ctr">
              <a:buNone/>
              <a:defRPr sz="1600"/>
            </a:lvl7pPr>
            <a:lvl8pPr marL="3146771" indent="0" algn="ctr">
              <a:buNone/>
              <a:defRPr sz="1600"/>
            </a:lvl8pPr>
            <a:lvl9pPr marL="35963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1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346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7" y="-8935"/>
            <a:ext cx="12692702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" y="39"/>
            <a:ext cx="12696890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76" y="5348219"/>
            <a:ext cx="2971975" cy="14209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3117806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6205" y="1917948"/>
            <a:ext cx="4603331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37"/>
            <a:ext cx="1557896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709526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27" y="2378750"/>
            <a:ext cx="5381689" cy="4390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599854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2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" y="37"/>
            <a:ext cx="12686379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" y="1"/>
            <a:ext cx="12709525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59" y="4835197"/>
            <a:ext cx="3991586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5921"/>
            <a:ext cx="3316391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38"/>
            <a:ext cx="1568832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37"/>
            <a:ext cx="12658278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59"/>
            <a:ext cx="2541906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23" y="5033699"/>
            <a:ext cx="5759004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" y="49"/>
            <a:ext cx="16500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9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" y="50"/>
            <a:ext cx="12697951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94" y="360392"/>
            <a:ext cx="2740491" cy="5736500"/>
          </a:xfrm>
          <a:prstGeom prst="rect">
            <a:avLst/>
          </a:prstGeom>
        </p:spPr>
        <p:txBody>
          <a:bodyPr vert="eaVert" lIns="92405" tIns="46205" rIns="92405" bIns="46205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35" y="360392"/>
            <a:ext cx="8062605" cy="5736500"/>
          </a:xfrm>
          <a:prstGeom prst="rect">
            <a:avLst/>
          </a:prstGeom>
        </p:spPr>
        <p:txBody>
          <a:bodyPr vert="eaVert" lIns="92405" tIns="46205" rIns="92405" bIns="4620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819" y="6273954"/>
            <a:ext cx="2859643" cy="360392"/>
          </a:xfrm>
          <a:prstGeom prst="rect">
            <a:avLst/>
          </a:prstGeom>
        </p:spPr>
        <p:txBody>
          <a:bodyPr lIns="92405" tIns="46205" rIns="92405" bIns="46205"/>
          <a:lstStyle/>
          <a:p>
            <a:pPr defTabSz="912028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2028" eaLnBrk="0" fontAlgn="base" hangingPunct="0">
                <a:spcBef>
                  <a:spcPct val="0"/>
                </a:spcBef>
                <a:spcAft>
                  <a:spcPct val="0"/>
                </a:spcAft>
              </a:pPr>
              <a:t>13/8/2021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2" y="6273954"/>
            <a:ext cx="4289464" cy="360392"/>
          </a:xfrm>
          <a:prstGeom prst="rect">
            <a:avLst/>
          </a:prstGeom>
        </p:spPr>
        <p:txBody>
          <a:bodyPr lIns="92405" tIns="46205" rIns="92405" bIns="46205"/>
          <a:lstStyle/>
          <a:p>
            <a:pPr defTabSz="91202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6140" y="6273954"/>
            <a:ext cx="2859643" cy="360392"/>
          </a:xfrm>
          <a:prstGeom prst="rect">
            <a:avLst/>
          </a:prstGeom>
        </p:spPr>
        <p:txBody>
          <a:bodyPr lIns="92405" tIns="46205" rIns="92405" bIns="46205"/>
          <a:lstStyle/>
          <a:p>
            <a:pPr defTabSz="912028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202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66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74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94" y="360433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20" y="360433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42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3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7" y="37"/>
            <a:ext cx="12709525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405" tIns="46205" rIns="92405" bIns="46205" rtlCol="0" anchor="ctr"/>
          <a:lstStyle/>
          <a:p>
            <a:pPr algn="ctr" defTabSz="91202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5" y="242875"/>
            <a:ext cx="1546767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" y="-81479"/>
            <a:ext cx="1401138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7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37" y="2102859"/>
            <a:ext cx="10803094" cy="14509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51" y="3835829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6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2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38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1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77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23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69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9062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06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87" y="4349823"/>
            <a:ext cx="10803094" cy="134442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87" y="2869050"/>
            <a:ext cx="10803094" cy="1480741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623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246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386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8492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311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7738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236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698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058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82" y="1579477"/>
            <a:ext cx="5613372" cy="446729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8" y="1579477"/>
            <a:ext cx="5613372" cy="446729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26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0" y="1515249"/>
            <a:ext cx="5615583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231" indent="0">
              <a:buNone/>
              <a:defRPr sz="2800" b="1"/>
            </a:lvl2pPr>
            <a:lvl3pPr marL="1292462" indent="0">
              <a:buNone/>
              <a:defRPr sz="2600" b="1"/>
            </a:lvl3pPr>
            <a:lvl4pPr marL="1938692" indent="0">
              <a:buNone/>
              <a:defRPr sz="2300" b="1"/>
            </a:lvl4pPr>
            <a:lvl5pPr marL="2584924" indent="0">
              <a:buNone/>
              <a:defRPr sz="2300" b="1"/>
            </a:lvl5pPr>
            <a:lvl6pPr marL="3231153" indent="0">
              <a:buNone/>
              <a:defRPr sz="2300" b="1"/>
            </a:lvl6pPr>
            <a:lvl7pPr marL="3877388" indent="0">
              <a:buNone/>
              <a:defRPr sz="2300" b="1"/>
            </a:lvl7pPr>
            <a:lvl8pPr marL="4523616" indent="0">
              <a:buNone/>
              <a:defRPr sz="2300" b="1"/>
            </a:lvl8pPr>
            <a:lvl9pPr marL="5169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0" y="2146682"/>
            <a:ext cx="5615583" cy="3900067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305" y="1515249"/>
            <a:ext cx="5617787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6231" indent="0">
              <a:buNone/>
              <a:defRPr sz="2800" b="1"/>
            </a:lvl2pPr>
            <a:lvl3pPr marL="1292462" indent="0">
              <a:buNone/>
              <a:defRPr sz="2600" b="1"/>
            </a:lvl3pPr>
            <a:lvl4pPr marL="1938692" indent="0">
              <a:buNone/>
              <a:defRPr sz="2300" b="1"/>
            </a:lvl4pPr>
            <a:lvl5pPr marL="2584924" indent="0">
              <a:buNone/>
              <a:defRPr sz="2300" b="1"/>
            </a:lvl5pPr>
            <a:lvl6pPr marL="3231153" indent="0">
              <a:buNone/>
              <a:defRPr sz="2300" b="1"/>
            </a:lvl6pPr>
            <a:lvl7pPr marL="3877388" indent="0">
              <a:buNone/>
              <a:defRPr sz="2300" b="1"/>
            </a:lvl7pPr>
            <a:lvl8pPr marL="4523616" indent="0">
              <a:buNone/>
              <a:defRPr sz="2300" b="1"/>
            </a:lvl8pPr>
            <a:lvl9pPr marL="5169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305" y="2146682"/>
            <a:ext cx="5617787" cy="3900067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206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988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5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804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515" y="269510"/>
            <a:ext cx="4181347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5" y="269528"/>
            <a:ext cx="7104978" cy="5777240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515" y="1416550"/>
            <a:ext cx="4181347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46231" indent="0">
              <a:buNone/>
              <a:defRPr sz="1800"/>
            </a:lvl2pPr>
            <a:lvl3pPr marL="1292462" indent="0">
              <a:buNone/>
              <a:defRPr sz="1400"/>
            </a:lvl3pPr>
            <a:lvl4pPr marL="1938692" indent="0">
              <a:buNone/>
              <a:defRPr sz="1200"/>
            </a:lvl4pPr>
            <a:lvl5pPr marL="2584924" indent="0">
              <a:buNone/>
              <a:defRPr sz="1200"/>
            </a:lvl5pPr>
            <a:lvl6pPr marL="3231153" indent="0">
              <a:buNone/>
              <a:defRPr sz="1200"/>
            </a:lvl6pPr>
            <a:lvl7pPr marL="3877388" indent="0">
              <a:buNone/>
              <a:defRPr sz="1200"/>
            </a:lvl7pPr>
            <a:lvl8pPr marL="4523616" indent="0">
              <a:buNone/>
              <a:defRPr sz="1200"/>
            </a:lvl8pPr>
            <a:lvl9pPr marL="5169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316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93" y="4738408"/>
            <a:ext cx="7625715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93" y="604832"/>
            <a:ext cx="7625715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46231" indent="0">
              <a:buNone/>
              <a:defRPr sz="3900"/>
            </a:lvl2pPr>
            <a:lvl3pPr marL="1292462" indent="0">
              <a:buNone/>
              <a:defRPr sz="3400"/>
            </a:lvl3pPr>
            <a:lvl4pPr marL="1938692" indent="0">
              <a:buNone/>
              <a:defRPr sz="2800"/>
            </a:lvl4pPr>
            <a:lvl5pPr marL="2584924" indent="0">
              <a:buNone/>
              <a:defRPr sz="2800"/>
            </a:lvl5pPr>
            <a:lvl6pPr marL="3231153" indent="0">
              <a:buNone/>
              <a:defRPr sz="2800"/>
            </a:lvl6pPr>
            <a:lvl7pPr marL="3877388" indent="0">
              <a:buNone/>
              <a:defRPr sz="2800"/>
            </a:lvl7pPr>
            <a:lvl8pPr marL="4523616" indent="0">
              <a:buNone/>
              <a:defRPr sz="2800"/>
            </a:lvl8pPr>
            <a:lvl9pPr marL="5169849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93" y="5297777"/>
            <a:ext cx="7625715" cy="794428"/>
          </a:xfrm>
        </p:spPr>
        <p:txBody>
          <a:bodyPr/>
          <a:lstStyle>
            <a:lvl1pPr marL="0" indent="0">
              <a:buNone/>
              <a:defRPr sz="2000"/>
            </a:lvl1pPr>
            <a:lvl2pPr marL="646231" indent="0">
              <a:buNone/>
              <a:defRPr sz="1800"/>
            </a:lvl2pPr>
            <a:lvl3pPr marL="1292462" indent="0">
              <a:buNone/>
              <a:defRPr sz="1400"/>
            </a:lvl3pPr>
            <a:lvl4pPr marL="1938692" indent="0">
              <a:buNone/>
              <a:defRPr sz="1200"/>
            </a:lvl4pPr>
            <a:lvl5pPr marL="2584924" indent="0">
              <a:buNone/>
              <a:defRPr sz="1200"/>
            </a:lvl5pPr>
            <a:lvl6pPr marL="3231153" indent="0">
              <a:buNone/>
              <a:defRPr sz="1200"/>
            </a:lvl6pPr>
            <a:lvl7pPr marL="3877388" indent="0">
              <a:buNone/>
              <a:defRPr sz="1200"/>
            </a:lvl7pPr>
            <a:lvl8pPr marL="4523616" indent="0">
              <a:buNone/>
              <a:defRPr sz="1200"/>
            </a:lvl8pPr>
            <a:lvl9pPr marL="5169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9723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49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23" y="271114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77" y="271114"/>
            <a:ext cx="8367104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9381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14" y="1107847"/>
            <a:ext cx="9532143" cy="23566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4" y="3555346"/>
            <a:ext cx="9532143" cy="1634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52" indent="0" algn="ctr">
              <a:buNone/>
              <a:defRPr sz="2000"/>
            </a:lvl2pPr>
            <a:lvl3pPr marL="912498" indent="0" algn="ctr">
              <a:buNone/>
              <a:defRPr sz="1800"/>
            </a:lvl3pPr>
            <a:lvl4pPr marL="1368757" indent="0" algn="ctr">
              <a:buNone/>
              <a:defRPr sz="1600"/>
            </a:lvl4pPr>
            <a:lvl5pPr marL="1824998" indent="0" algn="ctr">
              <a:buNone/>
              <a:defRPr sz="1600"/>
            </a:lvl5pPr>
            <a:lvl6pPr marL="2281249" indent="0" algn="ctr">
              <a:buNone/>
              <a:defRPr sz="1600"/>
            </a:lvl6pPr>
            <a:lvl7pPr marL="2737495" indent="0" algn="ctr">
              <a:buNone/>
              <a:defRPr sz="1600"/>
            </a:lvl7pPr>
            <a:lvl8pPr marL="3193745" indent="0" algn="ctr">
              <a:buNone/>
              <a:defRPr sz="1600"/>
            </a:lvl8pPr>
            <a:lvl9pPr marL="364999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4542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231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1" y="1687586"/>
            <a:ext cx="10961966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1" y="4530005"/>
            <a:ext cx="10961966" cy="14807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4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7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999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8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18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360392"/>
            <a:ext cx="10961966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7" y="1659403"/>
            <a:ext cx="5376724" cy="813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2" indent="0">
              <a:buNone/>
              <a:defRPr sz="2000" b="1"/>
            </a:lvl2pPr>
            <a:lvl3pPr marL="912498" indent="0">
              <a:buNone/>
              <a:defRPr sz="1800" b="1"/>
            </a:lvl3pPr>
            <a:lvl4pPr marL="1368757" indent="0">
              <a:buNone/>
              <a:defRPr sz="1600" b="1"/>
            </a:lvl4pPr>
            <a:lvl5pPr marL="1824998" indent="0">
              <a:buNone/>
              <a:defRPr sz="1600" b="1"/>
            </a:lvl5pPr>
            <a:lvl6pPr marL="2281249" indent="0">
              <a:buNone/>
              <a:defRPr sz="1600" b="1"/>
            </a:lvl6pPr>
            <a:lvl7pPr marL="2737495" indent="0">
              <a:buNone/>
              <a:defRPr sz="1600" b="1"/>
            </a:lvl7pPr>
            <a:lvl8pPr marL="3193745" indent="0">
              <a:buNone/>
              <a:defRPr sz="1600" b="1"/>
            </a:lvl8pPr>
            <a:lvl9pPr marL="364999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7" y="2472644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210" y="1659403"/>
            <a:ext cx="5403204" cy="813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52" indent="0">
              <a:buNone/>
              <a:defRPr sz="2000" b="1"/>
            </a:lvl2pPr>
            <a:lvl3pPr marL="912498" indent="0">
              <a:buNone/>
              <a:defRPr sz="1800" b="1"/>
            </a:lvl3pPr>
            <a:lvl4pPr marL="1368757" indent="0">
              <a:buNone/>
              <a:defRPr sz="1600" b="1"/>
            </a:lvl4pPr>
            <a:lvl5pPr marL="1824998" indent="0">
              <a:buNone/>
              <a:defRPr sz="1600" b="1"/>
            </a:lvl5pPr>
            <a:lvl6pPr marL="2281249" indent="0">
              <a:buNone/>
              <a:defRPr sz="1600" b="1"/>
            </a:lvl6pPr>
            <a:lvl7pPr marL="2737495" indent="0">
              <a:buNone/>
              <a:defRPr sz="1600" b="1"/>
            </a:lvl7pPr>
            <a:lvl8pPr marL="3193745" indent="0">
              <a:buNone/>
              <a:defRPr sz="1600" b="1"/>
            </a:lvl8pPr>
            <a:lvl9pPr marL="364999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210" y="2472644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702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70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188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67" y="451307"/>
            <a:ext cx="4099153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36" y="974634"/>
            <a:ext cx="6434197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67" y="2030740"/>
            <a:ext cx="4099153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6252" indent="0">
              <a:buNone/>
              <a:defRPr sz="1400"/>
            </a:lvl2pPr>
            <a:lvl3pPr marL="912498" indent="0">
              <a:buNone/>
              <a:defRPr sz="1200"/>
            </a:lvl3pPr>
            <a:lvl4pPr marL="1368757" indent="0">
              <a:buNone/>
              <a:defRPr sz="1000"/>
            </a:lvl4pPr>
            <a:lvl5pPr marL="1824998" indent="0">
              <a:buNone/>
              <a:defRPr sz="1000"/>
            </a:lvl5pPr>
            <a:lvl6pPr marL="2281249" indent="0">
              <a:buNone/>
              <a:defRPr sz="1000"/>
            </a:lvl6pPr>
            <a:lvl7pPr marL="2737495" indent="0">
              <a:buNone/>
              <a:defRPr sz="1000"/>
            </a:lvl7pPr>
            <a:lvl8pPr marL="3193745" indent="0">
              <a:buNone/>
              <a:defRPr sz="1000"/>
            </a:lvl8pPr>
            <a:lvl9pPr marL="364999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02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67" y="451307"/>
            <a:ext cx="4099153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36" y="974634"/>
            <a:ext cx="6434197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252" indent="0">
              <a:buNone/>
              <a:defRPr sz="2800"/>
            </a:lvl2pPr>
            <a:lvl3pPr marL="912498" indent="0">
              <a:buNone/>
              <a:defRPr sz="2400"/>
            </a:lvl3pPr>
            <a:lvl4pPr marL="1368757" indent="0">
              <a:buNone/>
              <a:defRPr sz="2000"/>
            </a:lvl4pPr>
            <a:lvl5pPr marL="1824998" indent="0">
              <a:buNone/>
              <a:defRPr sz="2000"/>
            </a:lvl5pPr>
            <a:lvl6pPr marL="2281249" indent="0">
              <a:buNone/>
              <a:defRPr sz="2000"/>
            </a:lvl6pPr>
            <a:lvl7pPr marL="2737495" indent="0">
              <a:buNone/>
              <a:defRPr sz="2000"/>
            </a:lvl7pPr>
            <a:lvl8pPr marL="3193745" indent="0">
              <a:buNone/>
              <a:defRPr sz="2000"/>
            </a:lvl8pPr>
            <a:lvl9pPr marL="364999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67" y="2030740"/>
            <a:ext cx="4099153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6252" indent="0">
              <a:buNone/>
              <a:defRPr sz="1400"/>
            </a:lvl2pPr>
            <a:lvl3pPr marL="912498" indent="0">
              <a:buNone/>
              <a:defRPr sz="1200"/>
            </a:lvl3pPr>
            <a:lvl4pPr marL="1368757" indent="0">
              <a:buNone/>
              <a:defRPr sz="1000"/>
            </a:lvl4pPr>
            <a:lvl5pPr marL="1824998" indent="0">
              <a:buNone/>
              <a:defRPr sz="1000"/>
            </a:lvl5pPr>
            <a:lvl6pPr marL="2281249" indent="0">
              <a:buNone/>
              <a:defRPr sz="1000"/>
            </a:lvl6pPr>
            <a:lvl7pPr marL="2737495" indent="0">
              <a:buNone/>
              <a:defRPr sz="1000"/>
            </a:lvl7pPr>
            <a:lvl8pPr marL="3193745" indent="0">
              <a:buNone/>
              <a:defRPr sz="1000"/>
            </a:lvl8pPr>
            <a:lvl9pPr marL="364999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620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330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89" y="360392"/>
            <a:ext cx="2740491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25" y="360392"/>
            <a:ext cx="8062605" cy="5736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8354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13/08/2021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8354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8354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8354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581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14" y="1107842"/>
            <a:ext cx="9532143" cy="23566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4" y="3555346"/>
            <a:ext cx="9532143" cy="163429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7" indent="0" algn="ctr">
              <a:buNone/>
              <a:defRPr sz="2000"/>
            </a:lvl2pPr>
            <a:lvl3pPr marL="912968" indent="0" algn="ctr">
              <a:buNone/>
              <a:defRPr sz="1800"/>
            </a:lvl3pPr>
            <a:lvl4pPr marL="1369462" indent="0" algn="ctr">
              <a:buNone/>
              <a:defRPr sz="1600"/>
            </a:lvl4pPr>
            <a:lvl5pPr marL="1825939" indent="0" algn="ctr">
              <a:buNone/>
              <a:defRPr sz="1600"/>
            </a:lvl5pPr>
            <a:lvl6pPr marL="2282424" indent="0" algn="ctr">
              <a:buNone/>
              <a:defRPr sz="1600"/>
            </a:lvl6pPr>
            <a:lvl7pPr marL="2738905" indent="0" algn="ctr">
              <a:buNone/>
              <a:defRPr sz="1600"/>
            </a:lvl7pPr>
            <a:lvl8pPr marL="3195392" indent="0" algn="ctr">
              <a:buNone/>
              <a:defRPr sz="1600"/>
            </a:lvl8pPr>
            <a:lvl9pPr marL="365187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47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022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1" y="1687602"/>
            <a:ext cx="10961966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1" y="4530000"/>
            <a:ext cx="10961966" cy="148074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2451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8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017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360392"/>
            <a:ext cx="10961966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7" y="1659399"/>
            <a:ext cx="5376724" cy="813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7" indent="0">
              <a:buNone/>
              <a:defRPr sz="2000" b="1"/>
            </a:lvl2pPr>
            <a:lvl3pPr marL="912968" indent="0">
              <a:buNone/>
              <a:defRPr sz="1800" b="1"/>
            </a:lvl3pPr>
            <a:lvl4pPr marL="1369462" indent="0">
              <a:buNone/>
              <a:defRPr sz="1600" b="1"/>
            </a:lvl4pPr>
            <a:lvl5pPr marL="1825939" indent="0">
              <a:buNone/>
              <a:defRPr sz="1600" b="1"/>
            </a:lvl5pPr>
            <a:lvl6pPr marL="2282424" indent="0">
              <a:buNone/>
              <a:defRPr sz="1600" b="1"/>
            </a:lvl6pPr>
            <a:lvl7pPr marL="2738905" indent="0">
              <a:buNone/>
              <a:defRPr sz="1600" b="1"/>
            </a:lvl7pPr>
            <a:lvl8pPr marL="3195392" indent="0">
              <a:buNone/>
              <a:defRPr sz="1600" b="1"/>
            </a:lvl8pPr>
            <a:lvl9pPr marL="365187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7" y="2472647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232" y="1659399"/>
            <a:ext cx="5403204" cy="81323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7" indent="0">
              <a:buNone/>
              <a:defRPr sz="2000" b="1"/>
            </a:lvl2pPr>
            <a:lvl3pPr marL="912968" indent="0">
              <a:buNone/>
              <a:defRPr sz="1800" b="1"/>
            </a:lvl3pPr>
            <a:lvl4pPr marL="1369462" indent="0">
              <a:buNone/>
              <a:defRPr sz="1600" b="1"/>
            </a:lvl4pPr>
            <a:lvl5pPr marL="1825939" indent="0">
              <a:buNone/>
              <a:defRPr sz="1600" b="1"/>
            </a:lvl5pPr>
            <a:lvl6pPr marL="2282424" indent="0">
              <a:buNone/>
              <a:defRPr sz="1600" b="1"/>
            </a:lvl6pPr>
            <a:lvl7pPr marL="2738905" indent="0">
              <a:buNone/>
              <a:defRPr sz="1600" b="1"/>
            </a:lvl7pPr>
            <a:lvl8pPr marL="3195392" indent="0">
              <a:buNone/>
              <a:defRPr sz="1600" b="1"/>
            </a:lvl8pPr>
            <a:lvl9pPr marL="365187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232" y="2472647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22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232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216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63" y="451303"/>
            <a:ext cx="4099153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35" y="974643"/>
            <a:ext cx="6434197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63" y="2030752"/>
            <a:ext cx="4099153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6487" indent="0">
              <a:buNone/>
              <a:defRPr sz="1400"/>
            </a:lvl2pPr>
            <a:lvl3pPr marL="912968" indent="0">
              <a:buNone/>
              <a:defRPr sz="1200"/>
            </a:lvl3pPr>
            <a:lvl4pPr marL="1369462" indent="0">
              <a:buNone/>
              <a:defRPr sz="1000"/>
            </a:lvl4pPr>
            <a:lvl5pPr marL="1825939" indent="0">
              <a:buNone/>
              <a:defRPr sz="1000"/>
            </a:lvl5pPr>
            <a:lvl6pPr marL="2282424" indent="0">
              <a:buNone/>
              <a:defRPr sz="1000"/>
            </a:lvl6pPr>
            <a:lvl7pPr marL="2738905" indent="0">
              <a:buNone/>
              <a:defRPr sz="1000"/>
            </a:lvl7pPr>
            <a:lvl8pPr marL="3195392" indent="0">
              <a:buNone/>
              <a:defRPr sz="1000"/>
            </a:lvl8pPr>
            <a:lvl9pPr marL="365187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704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63" y="451303"/>
            <a:ext cx="4099153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35" y="974643"/>
            <a:ext cx="6434197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487" indent="0">
              <a:buNone/>
              <a:defRPr sz="2800"/>
            </a:lvl2pPr>
            <a:lvl3pPr marL="912968" indent="0">
              <a:buNone/>
              <a:defRPr sz="2400"/>
            </a:lvl3pPr>
            <a:lvl4pPr marL="1369462" indent="0">
              <a:buNone/>
              <a:defRPr sz="2000"/>
            </a:lvl4pPr>
            <a:lvl5pPr marL="1825939" indent="0">
              <a:buNone/>
              <a:defRPr sz="2000"/>
            </a:lvl5pPr>
            <a:lvl6pPr marL="2282424" indent="0">
              <a:buNone/>
              <a:defRPr sz="2000"/>
            </a:lvl6pPr>
            <a:lvl7pPr marL="2738905" indent="0">
              <a:buNone/>
              <a:defRPr sz="2000"/>
            </a:lvl7pPr>
            <a:lvl8pPr marL="3195392" indent="0">
              <a:buNone/>
              <a:defRPr sz="2000"/>
            </a:lvl8pPr>
            <a:lvl9pPr marL="365187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63" y="2030752"/>
            <a:ext cx="4099153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6487" indent="0">
              <a:buNone/>
              <a:defRPr sz="1400"/>
            </a:lvl2pPr>
            <a:lvl3pPr marL="912968" indent="0">
              <a:buNone/>
              <a:defRPr sz="1200"/>
            </a:lvl3pPr>
            <a:lvl4pPr marL="1369462" indent="0">
              <a:buNone/>
              <a:defRPr sz="1000"/>
            </a:lvl4pPr>
            <a:lvl5pPr marL="1825939" indent="0">
              <a:buNone/>
              <a:defRPr sz="1000"/>
            </a:lvl5pPr>
            <a:lvl6pPr marL="2282424" indent="0">
              <a:buNone/>
              <a:defRPr sz="1000"/>
            </a:lvl6pPr>
            <a:lvl7pPr marL="2738905" indent="0">
              <a:buNone/>
              <a:defRPr sz="1000"/>
            </a:lvl7pPr>
            <a:lvl8pPr marL="3195392" indent="0">
              <a:buNone/>
              <a:defRPr sz="1000"/>
            </a:lvl8pPr>
            <a:lvl9pPr marL="3651875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449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7582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85" y="360393"/>
            <a:ext cx="2740491" cy="5736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42" y="360393"/>
            <a:ext cx="8062605" cy="57365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4248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424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4248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424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656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22" y="1107814"/>
            <a:ext cx="10803097" cy="235665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697" y="3555352"/>
            <a:ext cx="9532145" cy="163429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27" indent="0" algn="ctr">
              <a:buNone/>
              <a:defRPr sz="2000"/>
            </a:lvl2pPr>
            <a:lvl3pPr marL="914853" indent="0" algn="ctr">
              <a:buNone/>
              <a:defRPr sz="1800"/>
            </a:lvl3pPr>
            <a:lvl4pPr marL="1372282" indent="0" algn="ctr">
              <a:buNone/>
              <a:defRPr sz="1600"/>
            </a:lvl4pPr>
            <a:lvl5pPr marL="1829706" indent="0" algn="ctr">
              <a:buNone/>
              <a:defRPr sz="1600"/>
            </a:lvl5pPr>
            <a:lvl6pPr marL="2287133" indent="0" algn="ctr">
              <a:buNone/>
              <a:defRPr sz="1600"/>
            </a:lvl6pPr>
            <a:lvl7pPr marL="2744558" indent="0" algn="ctr">
              <a:buNone/>
              <a:defRPr sz="1600"/>
            </a:lvl7pPr>
            <a:lvl8pPr marL="3201984" indent="0" algn="ctr">
              <a:buNone/>
              <a:defRPr sz="1600"/>
            </a:lvl8pPr>
            <a:lvl9pPr marL="365941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3814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8176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60" y="1687576"/>
            <a:ext cx="10961966" cy="281575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60" y="4529972"/>
            <a:ext cx="10961966" cy="14807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4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2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7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45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256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8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59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02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360393"/>
            <a:ext cx="10961966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7" y="1659370"/>
            <a:ext cx="537672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27" indent="0">
              <a:buNone/>
              <a:defRPr sz="2000" b="1"/>
            </a:lvl2pPr>
            <a:lvl3pPr marL="914853" indent="0">
              <a:buNone/>
              <a:defRPr sz="1800" b="1"/>
            </a:lvl3pPr>
            <a:lvl4pPr marL="1372282" indent="0">
              <a:buNone/>
              <a:defRPr sz="1600" b="1"/>
            </a:lvl4pPr>
            <a:lvl5pPr marL="1829706" indent="0">
              <a:buNone/>
              <a:defRPr sz="1600" b="1"/>
            </a:lvl5pPr>
            <a:lvl6pPr marL="2287133" indent="0">
              <a:buNone/>
              <a:defRPr sz="1600" b="1"/>
            </a:lvl6pPr>
            <a:lvl7pPr marL="2744558" indent="0">
              <a:buNone/>
              <a:defRPr sz="1600" b="1"/>
            </a:lvl7pPr>
            <a:lvl8pPr marL="3201984" indent="0">
              <a:buNone/>
              <a:defRPr sz="1600" b="1"/>
            </a:lvl8pPr>
            <a:lvl9pPr marL="365941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7" y="2472609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197" y="1659370"/>
            <a:ext cx="5403204" cy="8132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27" indent="0">
              <a:buNone/>
              <a:defRPr sz="2000" b="1"/>
            </a:lvl2pPr>
            <a:lvl3pPr marL="914853" indent="0">
              <a:buNone/>
              <a:defRPr sz="1800" b="1"/>
            </a:lvl3pPr>
            <a:lvl4pPr marL="1372282" indent="0">
              <a:buNone/>
              <a:defRPr sz="1600" b="1"/>
            </a:lvl4pPr>
            <a:lvl5pPr marL="1829706" indent="0">
              <a:buNone/>
              <a:defRPr sz="1600" b="1"/>
            </a:lvl5pPr>
            <a:lvl6pPr marL="2287133" indent="0">
              <a:buNone/>
              <a:defRPr sz="1600" b="1"/>
            </a:lvl6pPr>
            <a:lvl7pPr marL="2744558" indent="0">
              <a:buNone/>
              <a:defRPr sz="1600" b="1"/>
            </a:lvl7pPr>
            <a:lvl8pPr marL="3201984" indent="0">
              <a:buNone/>
              <a:defRPr sz="1600" b="1"/>
            </a:lvl8pPr>
            <a:lvl9pPr marL="365941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197" y="2472609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655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211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837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41" y="451280"/>
            <a:ext cx="4099153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03" y="974627"/>
            <a:ext cx="6434198" cy="48104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41" y="2030730"/>
            <a:ext cx="4099153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427" indent="0">
              <a:buNone/>
              <a:defRPr sz="1400"/>
            </a:lvl2pPr>
            <a:lvl3pPr marL="914853" indent="0">
              <a:buNone/>
              <a:defRPr sz="1200"/>
            </a:lvl3pPr>
            <a:lvl4pPr marL="1372282" indent="0">
              <a:buNone/>
              <a:defRPr sz="1000"/>
            </a:lvl4pPr>
            <a:lvl5pPr marL="1829706" indent="0">
              <a:buNone/>
              <a:defRPr sz="1000"/>
            </a:lvl5pPr>
            <a:lvl6pPr marL="2287133" indent="0">
              <a:buNone/>
              <a:defRPr sz="1000"/>
            </a:lvl6pPr>
            <a:lvl7pPr marL="2744558" indent="0">
              <a:buNone/>
              <a:defRPr sz="1000"/>
            </a:lvl7pPr>
            <a:lvl8pPr marL="3201984" indent="0">
              <a:buNone/>
              <a:defRPr sz="1000"/>
            </a:lvl8pPr>
            <a:lvl9pPr marL="3659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6257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41" y="451280"/>
            <a:ext cx="4099153" cy="157945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03" y="974627"/>
            <a:ext cx="6434198" cy="481044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427" indent="0">
              <a:buNone/>
              <a:defRPr sz="2800"/>
            </a:lvl2pPr>
            <a:lvl3pPr marL="914853" indent="0">
              <a:buNone/>
              <a:defRPr sz="2400"/>
            </a:lvl3pPr>
            <a:lvl4pPr marL="1372282" indent="0">
              <a:buNone/>
              <a:defRPr sz="2000"/>
            </a:lvl4pPr>
            <a:lvl5pPr marL="1829706" indent="0">
              <a:buNone/>
              <a:defRPr sz="2000"/>
            </a:lvl5pPr>
            <a:lvl6pPr marL="2287133" indent="0">
              <a:buNone/>
              <a:defRPr sz="2000"/>
            </a:lvl6pPr>
            <a:lvl7pPr marL="2744558" indent="0">
              <a:buNone/>
              <a:defRPr sz="2000"/>
            </a:lvl7pPr>
            <a:lvl8pPr marL="3201984" indent="0">
              <a:buNone/>
              <a:defRPr sz="2000"/>
            </a:lvl8pPr>
            <a:lvl9pPr marL="365941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41" y="2030730"/>
            <a:ext cx="4099153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57427" indent="0">
              <a:buNone/>
              <a:defRPr sz="1400"/>
            </a:lvl2pPr>
            <a:lvl3pPr marL="914853" indent="0">
              <a:buNone/>
              <a:defRPr sz="1200"/>
            </a:lvl3pPr>
            <a:lvl4pPr marL="1372282" indent="0">
              <a:buNone/>
              <a:defRPr sz="1000"/>
            </a:lvl4pPr>
            <a:lvl5pPr marL="1829706" indent="0">
              <a:buNone/>
              <a:defRPr sz="1000"/>
            </a:lvl5pPr>
            <a:lvl6pPr marL="2287133" indent="0">
              <a:buNone/>
              <a:defRPr sz="1000"/>
            </a:lvl6pPr>
            <a:lvl7pPr marL="2744558" indent="0">
              <a:buNone/>
              <a:defRPr sz="1000"/>
            </a:lvl7pPr>
            <a:lvl8pPr marL="3201984" indent="0">
              <a:buNone/>
              <a:defRPr sz="1000"/>
            </a:lvl8pPr>
            <a:lvl9pPr marL="3659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3494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059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61" y="360399"/>
            <a:ext cx="2740491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788" y="360399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1765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31" y="2102829"/>
            <a:ext cx="1080309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32" y="3835841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8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4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3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9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6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9513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1997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979" y="4349793"/>
            <a:ext cx="10803094" cy="1344419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3979" y="2869043"/>
            <a:ext cx="10803094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82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658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48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3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14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897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380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863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69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262858" y="-79933"/>
            <a:ext cx="2381878" cy="2511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" y="-119881"/>
            <a:ext cx="1372350" cy="19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80" y="1579462"/>
            <a:ext cx="5613372" cy="446729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83" y="1579462"/>
            <a:ext cx="5613372" cy="4467293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3156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1" y="1515236"/>
            <a:ext cx="5615582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296" indent="0">
              <a:buNone/>
              <a:defRPr sz="2800" b="1"/>
            </a:lvl2pPr>
            <a:lvl3pPr marL="1296589" indent="0">
              <a:buNone/>
              <a:defRPr sz="2600" b="1"/>
            </a:lvl3pPr>
            <a:lvl4pPr marL="1944884" indent="0">
              <a:buNone/>
              <a:defRPr sz="2300" b="1"/>
            </a:lvl4pPr>
            <a:lvl5pPr marL="2593177" indent="0">
              <a:buNone/>
              <a:defRPr sz="2300" b="1"/>
            </a:lvl5pPr>
            <a:lvl6pPr marL="3241473" indent="0">
              <a:buNone/>
              <a:defRPr sz="2300" b="1"/>
            </a:lvl6pPr>
            <a:lvl7pPr marL="3889766" indent="0">
              <a:buNone/>
              <a:defRPr sz="2300" b="1"/>
            </a:lvl7pPr>
            <a:lvl8pPr marL="4538059" indent="0">
              <a:buNone/>
              <a:defRPr sz="2300" b="1"/>
            </a:lvl8pPr>
            <a:lvl9pPr marL="518635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1" y="2146688"/>
            <a:ext cx="5615582" cy="390006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9" y="1515236"/>
            <a:ext cx="5617786" cy="631469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8296" indent="0">
              <a:buNone/>
              <a:defRPr sz="2800" b="1"/>
            </a:lvl2pPr>
            <a:lvl3pPr marL="1296589" indent="0">
              <a:buNone/>
              <a:defRPr sz="2600" b="1"/>
            </a:lvl3pPr>
            <a:lvl4pPr marL="1944884" indent="0">
              <a:buNone/>
              <a:defRPr sz="2300" b="1"/>
            </a:lvl4pPr>
            <a:lvl5pPr marL="2593177" indent="0">
              <a:buNone/>
              <a:defRPr sz="2300" b="1"/>
            </a:lvl5pPr>
            <a:lvl6pPr marL="3241473" indent="0">
              <a:buNone/>
              <a:defRPr sz="2300" b="1"/>
            </a:lvl6pPr>
            <a:lvl7pPr marL="3889766" indent="0">
              <a:buNone/>
              <a:defRPr sz="2300" b="1"/>
            </a:lvl7pPr>
            <a:lvl8pPr marL="4538059" indent="0">
              <a:buNone/>
              <a:defRPr sz="2300" b="1"/>
            </a:lvl8pPr>
            <a:lvl9pPr marL="5186354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9" y="2146688"/>
            <a:ext cx="5617786" cy="390006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146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246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86099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2" y="269511"/>
            <a:ext cx="418134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85" y="269537"/>
            <a:ext cx="7104978" cy="5777239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2" y="1416512"/>
            <a:ext cx="418134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48296" indent="0">
              <a:buNone/>
              <a:defRPr sz="1800"/>
            </a:lvl2pPr>
            <a:lvl3pPr marL="1296589" indent="0">
              <a:buNone/>
              <a:defRPr sz="1400"/>
            </a:lvl3pPr>
            <a:lvl4pPr marL="1944884" indent="0">
              <a:buNone/>
              <a:defRPr sz="1200"/>
            </a:lvl4pPr>
            <a:lvl5pPr marL="2593177" indent="0">
              <a:buNone/>
              <a:defRPr sz="1200"/>
            </a:lvl5pPr>
            <a:lvl6pPr marL="3241473" indent="0">
              <a:buNone/>
              <a:defRPr sz="1200"/>
            </a:lvl6pPr>
            <a:lvl7pPr marL="3889766" indent="0">
              <a:buNone/>
              <a:defRPr sz="1200"/>
            </a:lvl7pPr>
            <a:lvl8pPr marL="4538059" indent="0">
              <a:buNone/>
              <a:defRPr sz="1200"/>
            </a:lvl8pPr>
            <a:lvl9pPr marL="51863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32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63" y="4738394"/>
            <a:ext cx="7625715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63" y="604832"/>
            <a:ext cx="7625715" cy="4061460"/>
          </a:xfrm>
        </p:spPr>
        <p:txBody>
          <a:bodyPr/>
          <a:lstStyle>
            <a:lvl1pPr marL="0" indent="0">
              <a:buNone/>
              <a:defRPr sz="4500"/>
            </a:lvl1pPr>
            <a:lvl2pPr marL="648296" indent="0">
              <a:buNone/>
              <a:defRPr sz="3900"/>
            </a:lvl2pPr>
            <a:lvl3pPr marL="1296589" indent="0">
              <a:buNone/>
              <a:defRPr sz="3400"/>
            </a:lvl3pPr>
            <a:lvl4pPr marL="1944884" indent="0">
              <a:buNone/>
              <a:defRPr sz="2800"/>
            </a:lvl4pPr>
            <a:lvl5pPr marL="2593177" indent="0">
              <a:buNone/>
              <a:defRPr sz="2800"/>
            </a:lvl5pPr>
            <a:lvl6pPr marL="3241473" indent="0">
              <a:buNone/>
              <a:defRPr sz="2800"/>
            </a:lvl6pPr>
            <a:lvl7pPr marL="3889766" indent="0">
              <a:buNone/>
              <a:defRPr sz="2800"/>
            </a:lvl7pPr>
            <a:lvl8pPr marL="4538059" indent="0">
              <a:buNone/>
              <a:defRPr sz="2800"/>
            </a:lvl8pPr>
            <a:lvl9pPr marL="518635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63" y="5297765"/>
            <a:ext cx="7625715" cy="794428"/>
          </a:xfrm>
        </p:spPr>
        <p:txBody>
          <a:bodyPr/>
          <a:lstStyle>
            <a:lvl1pPr marL="0" indent="0">
              <a:buNone/>
              <a:defRPr sz="2000"/>
            </a:lvl1pPr>
            <a:lvl2pPr marL="648296" indent="0">
              <a:buNone/>
              <a:defRPr sz="1800"/>
            </a:lvl2pPr>
            <a:lvl3pPr marL="1296589" indent="0">
              <a:buNone/>
              <a:defRPr sz="1400"/>
            </a:lvl3pPr>
            <a:lvl4pPr marL="1944884" indent="0">
              <a:buNone/>
              <a:defRPr sz="1200"/>
            </a:lvl4pPr>
            <a:lvl5pPr marL="2593177" indent="0">
              <a:buNone/>
              <a:defRPr sz="1200"/>
            </a:lvl5pPr>
            <a:lvl6pPr marL="3241473" indent="0">
              <a:buNone/>
              <a:defRPr sz="1200"/>
            </a:lvl6pPr>
            <a:lvl7pPr marL="3889766" indent="0">
              <a:buNone/>
              <a:defRPr sz="1200"/>
            </a:lvl7pPr>
            <a:lvl8pPr marL="4538059" indent="0">
              <a:buNone/>
              <a:defRPr sz="1200"/>
            </a:lvl8pPr>
            <a:lvl9pPr marL="51863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996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20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087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492" y="271087"/>
            <a:ext cx="8367103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0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5" y="3555357"/>
            <a:ext cx="9532143" cy="16342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/>
            </a:lvl1pPr>
            <a:lvl2pPr marL="491735" indent="0" algn="ctr">
              <a:buNone/>
              <a:defRPr sz="2100"/>
            </a:lvl2pPr>
            <a:lvl3pPr marL="983468" indent="0" algn="ctr">
              <a:buNone/>
              <a:defRPr sz="1900"/>
            </a:lvl3pPr>
            <a:lvl4pPr marL="1475197" indent="0" algn="ctr">
              <a:buNone/>
              <a:defRPr sz="1700"/>
            </a:lvl4pPr>
            <a:lvl5pPr marL="1966934" indent="0" algn="ctr">
              <a:buNone/>
              <a:defRPr sz="1700"/>
            </a:lvl5pPr>
            <a:lvl6pPr marL="2458667" indent="0" algn="ctr">
              <a:buNone/>
              <a:defRPr sz="1700"/>
            </a:lvl6pPr>
            <a:lvl7pPr marL="2950401" indent="0" algn="ctr">
              <a:buNone/>
              <a:defRPr sz="1700"/>
            </a:lvl7pPr>
            <a:lvl8pPr marL="3442142" indent="0" algn="ctr">
              <a:buNone/>
              <a:defRPr sz="1700"/>
            </a:lvl8pPr>
            <a:lvl9pPr marL="3933868" indent="0" algn="ctr">
              <a:buNone/>
              <a:defRPr sz="17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823" y="6273980"/>
            <a:ext cx="2859643" cy="360392"/>
          </a:xfrm>
          <a:prstGeom prst="rect">
            <a:avLst/>
          </a:prstGeom>
        </p:spPr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EB5C08A1-7713-47CE-97B4-863D833656A0}" type="datetimeFigureOut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13/08/2021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73" y="6273980"/>
            <a:ext cx="4289465" cy="360392"/>
          </a:xfrm>
          <a:prstGeom prst="rect">
            <a:avLst/>
          </a:prstGeom>
        </p:spPr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9427" y="6273980"/>
            <a:ext cx="516327" cy="360392"/>
          </a:xfrm>
          <a:prstGeom prst="rect">
            <a:avLst/>
          </a:prstGeom>
        </p:spPr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BD3C9449-514E-4F2F-BDF6-E5528CC1E8B5}" type="slidenum">
              <a:rPr lang="id-ID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id-ID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00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4087" y="361076"/>
            <a:ext cx="10961356" cy="130746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74093" y="6274395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3BED4874-415F-4462-8CBD-90FA9588F10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10394" y="6274395"/>
            <a:ext cx="4288817" cy="359553"/>
          </a:xfrm>
          <a:prstGeom prst="rect">
            <a:avLst/>
          </a:prstGeom>
        </p:spPr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6240" y="6274395"/>
            <a:ext cx="2859212" cy="359553"/>
          </a:xfrm>
          <a:prstGeom prst="rect">
            <a:avLst/>
          </a:prstGeom>
        </p:spPr>
        <p:txBody>
          <a:bodyPr/>
          <a:lstStyle/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8C92ADDF-ABC6-4EEC-846D-A1AE2D41067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6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9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53238" y="2102847"/>
            <a:ext cx="10803097" cy="14509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906431" y="3835828"/>
            <a:ext cx="8896668" cy="17298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9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7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96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95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9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94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9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8" y="6274381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  <a:defRPr/>
            </a:pPr>
            <a:fld id="{8B4E67A1-5C53-42BD-AB2C-709FEF61F26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81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51" y="6274381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5A80EFF5-4C64-44AF-903C-4654B01C43E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8184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8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632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56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03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8" y="271901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8" y="6274381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81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51" y="6274381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3797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014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47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02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55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99" y="1687579"/>
            <a:ext cx="10961965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99" y="4529971"/>
            <a:ext cx="10961965" cy="14807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90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7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7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6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6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5558" y="271901"/>
            <a:ext cx="11438414" cy="112768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35558" y="6274381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  <a:defRPr/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342173" y="6274381"/>
            <a:ext cx="4025180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108051" y="6274381"/>
            <a:ext cx="2965922" cy="3610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174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35405"/>
          <a:stretch>
            <a:fillRect/>
          </a:stretch>
        </p:blipFill>
        <p:spPr>
          <a:xfrm>
            <a:off x="172148" y="3832093"/>
            <a:ext cx="3714503" cy="25609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3455" r="31780" b="7512"/>
          <a:stretch>
            <a:fillRect/>
          </a:stretch>
        </p:blipFill>
        <p:spPr>
          <a:xfrm>
            <a:off x="9598247" y="3010440"/>
            <a:ext cx="2727252" cy="345230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4" y="305575"/>
            <a:ext cx="2846137" cy="256094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0"/>
          <a:stretch>
            <a:fillRect/>
          </a:stretch>
        </p:blipFill>
        <p:spPr>
          <a:xfrm flipH="1">
            <a:off x="6816259" y="754758"/>
            <a:ext cx="4716937" cy="19305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71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2" y="2970924"/>
            <a:ext cx="3209155" cy="379821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489" y="877518"/>
            <a:ext cx="3838315" cy="533516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9" y="877476"/>
            <a:ext cx="2440232" cy="19014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55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603" y="319883"/>
            <a:ext cx="4429406" cy="5947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5"/>
          <a:stretch>
            <a:fillRect/>
          </a:stretch>
        </p:blipFill>
        <p:spPr>
          <a:xfrm>
            <a:off x="7107520" y="4387421"/>
            <a:ext cx="4716937" cy="204326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5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14985" y="476347"/>
            <a:ext cx="4341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899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39681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14985" y="476347"/>
            <a:ext cx="4341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899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7997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14985" y="476347"/>
            <a:ext cx="4341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899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0484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514985" y="476347"/>
            <a:ext cx="434151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8990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5528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61" y="2102822"/>
            <a:ext cx="1080309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6451" y="3835834"/>
            <a:ext cx="8896669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6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3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0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46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83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20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57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93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927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9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9075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7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11" y="4349786"/>
            <a:ext cx="10803095" cy="1344419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4011" y="2869074"/>
            <a:ext cx="10803095" cy="148074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672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344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01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468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836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2033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570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0937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22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480" y="1579462"/>
            <a:ext cx="5613372" cy="446729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0678" y="1579462"/>
            <a:ext cx="5613372" cy="446729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85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8" y="1515259"/>
            <a:ext cx="5615582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723" indent="0">
              <a:buNone/>
              <a:defRPr sz="2800" b="1"/>
            </a:lvl2pPr>
            <a:lvl3pPr marL="1273444" indent="0">
              <a:buNone/>
              <a:defRPr sz="2500" b="1"/>
            </a:lvl3pPr>
            <a:lvl4pPr marL="1910163" indent="0">
              <a:buNone/>
              <a:defRPr sz="2200" b="1"/>
            </a:lvl4pPr>
            <a:lvl5pPr marL="2546885" indent="0">
              <a:buNone/>
              <a:defRPr sz="2200" b="1"/>
            </a:lvl5pPr>
            <a:lvl6pPr marL="3183605" indent="0">
              <a:buNone/>
              <a:defRPr sz="2200" b="1"/>
            </a:lvl6pPr>
            <a:lvl7pPr marL="3820333" indent="0">
              <a:buNone/>
              <a:defRPr sz="2200" b="1"/>
            </a:lvl7pPr>
            <a:lvl8pPr marL="4457050" indent="0">
              <a:buNone/>
              <a:defRPr sz="2200" b="1"/>
            </a:lvl8pPr>
            <a:lvl9pPr marL="50937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488" y="2146719"/>
            <a:ext cx="5615582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6269" y="1515259"/>
            <a:ext cx="5617786" cy="631469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6723" indent="0">
              <a:buNone/>
              <a:defRPr sz="2800" b="1"/>
            </a:lvl2pPr>
            <a:lvl3pPr marL="1273444" indent="0">
              <a:buNone/>
              <a:defRPr sz="2500" b="1"/>
            </a:lvl3pPr>
            <a:lvl4pPr marL="1910163" indent="0">
              <a:buNone/>
              <a:defRPr sz="2200" b="1"/>
            </a:lvl4pPr>
            <a:lvl5pPr marL="2546885" indent="0">
              <a:buNone/>
              <a:defRPr sz="2200" b="1"/>
            </a:lvl5pPr>
            <a:lvl6pPr marL="3183605" indent="0">
              <a:buNone/>
              <a:defRPr sz="2200" b="1"/>
            </a:lvl6pPr>
            <a:lvl7pPr marL="3820333" indent="0">
              <a:buNone/>
              <a:defRPr sz="2200" b="1"/>
            </a:lvl7pPr>
            <a:lvl8pPr marL="4457050" indent="0">
              <a:buNone/>
              <a:defRPr sz="2200" b="1"/>
            </a:lvl8pPr>
            <a:lvl9pPr marL="509377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6269" y="2146719"/>
            <a:ext cx="5617786" cy="390006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8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594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1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482" y="269511"/>
            <a:ext cx="4181346" cy="1146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078" y="269561"/>
            <a:ext cx="7104978" cy="5777239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482" y="1416545"/>
            <a:ext cx="4181346" cy="4630253"/>
          </a:xfrm>
        </p:spPr>
        <p:txBody>
          <a:bodyPr/>
          <a:lstStyle>
            <a:lvl1pPr marL="0" indent="0">
              <a:buNone/>
              <a:defRPr sz="2000"/>
            </a:lvl1pPr>
            <a:lvl2pPr marL="636723" indent="0">
              <a:buNone/>
              <a:defRPr sz="1700"/>
            </a:lvl2pPr>
            <a:lvl3pPr marL="1273444" indent="0">
              <a:buNone/>
              <a:defRPr sz="1300"/>
            </a:lvl3pPr>
            <a:lvl4pPr marL="1910163" indent="0">
              <a:buNone/>
              <a:defRPr sz="1200"/>
            </a:lvl4pPr>
            <a:lvl5pPr marL="2546885" indent="0">
              <a:buNone/>
              <a:defRPr sz="1200"/>
            </a:lvl5pPr>
            <a:lvl6pPr marL="3183605" indent="0">
              <a:buNone/>
              <a:defRPr sz="1200"/>
            </a:lvl6pPr>
            <a:lvl7pPr marL="3820333" indent="0">
              <a:buNone/>
              <a:defRPr sz="1200"/>
            </a:lvl7pPr>
            <a:lvl8pPr marL="4457050" indent="0">
              <a:buNone/>
              <a:defRPr sz="1200"/>
            </a:lvl8pPr>
            <a:lvl9pPr marL="50937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21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199" y="4738418"/>
            <a:ext cx="7625715" cy="55939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91199" y="604832"/>
            <a:ext cx="7625715" cy="4061460"/>
          </a:xfrm>
        </p:spPr>
        <p:txBody>
          <a:bodyPr/>
          <a:lstStyle>
            <a:lvl1pPr marL="0" indent="0">
              <a:buNone/>
              <a:defRPr sz="4400"/>
            </a:lvl1pPr>
            <a:lvl2pPr marL="636723" indent="0">
              <a:buNone/>
              <a:defRPr sz="3900"/>
            </a:lvl2pPr>
            <a:lvl3pPr marL="1273444" indent="0">
              <a:buNone/>
              <a:defRPr sz="3300"/>
            </a:lvl3pPr>
            <a:lvl4pPr marL="1910163" indent="0">
              <a:buNone/>
              <a:defRPr sz="2800"/>
            </a:lvl4pPr>
            <a:lvl5pPr marL="2546885" indent="0">
              <a:buNone/>
              <a:defRPr sz="2800"/>
            </a:lvl5pPr>
            <a:lvl6pPr marL="3183605" indent="0">
              <a:buNone/>
              <a:defRPr sz="2800"/>
            </a:lvl6pPr>
            <a:lvl7pPr marL="3820333" indent="0">
              <a:buNone/>
              <a:defRPr sz="2800"/>
            </a:lvl7pPr>
            <a:lvl8pPr marL="4457050" indent="0">
              <a:buNone/>
              <a:defRPr sz="2800"/>
            </a:lvl8pPr>
            <a:lvl9pPr marL="509377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91199" y="5297765"/>
            <a:ext cx="7625715" cy="794428"/>
          </a:xfrm>
        </p:spPr>
        <p:txBody>
          <a:bodyPr/>
          <a:lstStyle>
            <a:lvl1pPr marL="0" indent="0">
              <a:buNone/>
              <a:defRPr sz="2000"/>
            </a:lvl1pPr>
            <a:lvl2pPr marL="636723" indent="0">
              <a:buNone/>
              <a:defRPr sz="1700"/>
            </a:lvl2pPr>
            <a:lvl3pPr marL="1273444" indent="0">
              <a:buNone/>
              <a:defRPr sz="1300"/>
            </a:lvl3pPr>
            <a:lvl4pPr marL="1910163" indent="0">
              <a:buNone/>
              <a:defRPr sz="1200"/>
            </a:lvl4pPr>
            <a:lvl5pPr marL="2546885" indent="0">
              <a:buNone/>
              <a:defRPr sz="1200"/>
            </a:lvl5pPr>
            <a:lvl6pPr marL="3183605" indent="0">
              <a:buNone/>
              <a:defRPr sz="1200"/>
            </a:lvl6pPr>
            <a:lvl7pPr marL="3820333" indent="0">
              <a:buNone/>
              <a:defRPr sz="1200"/>
            </a:lvl7pPr>
            <a:lvl8pPr marL="4457050" indent="0">
              <a:buNone/>
              <a:defRPr sz="1200"/>
            </a:lvl8pPr>
            <a:lvl9pPr marL="509377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778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33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14406" y="271118"/>
            <a:ext cx="285964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521" y="271118"/>
            <a:ext cx="8367103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7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73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6" y="2472643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200" y="1659370"/>
            <a:ext cx="540320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200" y="2472643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0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715" y="1107814"/>
            <a:ext cx="953214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715" y="3555382"/>
            <a:ext cx="9532143" cy="163429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9535" indent="0" algn="ctr">
              <a:buNone/>
              <a:defRPr sz="1900"/>
            </a:lvl2pPr>
            <a:lvl3pPr marL="899079" indent="0" algn="ctr">
              <a:buNone/>
              <a:defRPr sz="1800"/>
            </a:lvl3pPr>
            <a:lvl4pPr marL="1348606" indent="0" algn="ctr">
              <a:buNone/>
              <a:defRPr sz="1600"/>
            </a:lvl4pPr>
            <a:lvl5pPr marL="1798156" indent="0" algn="ctr">
              <a:buNone/>
              <a:defRPr sz="1600"/>
            </a:lvl5pPr>
            <a:lvl6pPr marL="2247694" indent="0" algn="ctr">
              <a:buNone/>
              <a:defRPr sz="1600"/>
            </a:lvl6pPr>
            <a:lvl7pPr marL="2697232" indent="0" algn="ctr">
              <a:buNone/>
              <a:defRPr sz="1600"/>
            </a:lvl7pPr>
            <a:lvl8pPr marL="3146771" indent="0" algn="ctr">
              <a:buNone/>
              <a:defRPr sz="1600"/>
            </a:lvl8pPr>
            <a:lvl9pPr marL="359631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0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7200" y="1687581"/>
            <a:ext cx="10961965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7200" y="4529971"/>
            <a:ext cx="10961965" cy="14807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90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7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7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6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6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5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34200" y="1801959"/>
            <a:ext cx="5401548" cy="42949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73" y="360392"/>
            <a:ext cx="10961965" cy="130838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5436" y="1659370"/>
            <a:ext cx="537672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75436" y="2472645"/>
            <a:ext cx="537672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434200" y="1659370"/>
            <a:ext cx="540320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434200" y="2472645"/>
            <a:ext cx="5403204" cy="36368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5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316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03245" y="974626"/>
            <a:ext cx="6434197" cy="48104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436" y="451316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03245" y="974626"/>
            <a:ext cx="6434197" cy="4810448"/>
          </a:xfrm>
        </p:spPr>
        <p:txBody>
          <a:bodyPr/>
          <a:lstStyle>
            <a:lvl1pPr marL="0" indent="0">
              <a:buNone/>
              <a:defRPr sz="3100"/>
            </a:lvl1pPr>
            <a:lvl2pPr marL="449535" indent="0">
              <a:buNone/>
              <a:defRPr sz="2700"/>
            </a:lvl2pPr>
            <a:lvl3pPr marL="899079" indent="0">
              <a:buNone/>
              <a:defRPr sz="2300"/>
            </a:lvl3pPr>
            <a:lvl4pPr marL="1348606" indent="0">
              <a:buNone/>
              <a:defRPr sz="1900"/>
            </a:lvl4pPr>
            <a:lvl5pPr marL="1798156" indent="0">
              <a:buNone/>
              <a:defRPr sz="1900"/>
            </a:lvl5pPr>
            <a:lvl6pPr marL="2247694" indent="0">
              <a:buNone/>
              <a:defRPr sz="1900"/>
            </a:lvl6pPr>
            <a:lvl7pPr marL="2697232" indent="0">
              <a:buNone/>
              <a:defRPr sz="1900"/>
            </a:lvl7pPr>
            <a:lvl8pPr marL="3146771" indent="0">
              <a:buNone/>
              <a:defRPr sz="1900"/>
            </a:lvl8pPr>
            <a:lvl9pPr marL="3596310" indent="0">
              <a:buNone/>
              <a:defRPr sz="1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75436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85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095295" y="360435"/>
            <a:ext cx="2740491" cy="57364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73822" y="360435"/>
            <a:ext cx="8062605" cy="57364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15" y="1107814"/>
            <a:ext cx="9532143" cy="2356650"/>
          </a:xfrm>
          <a:prstGeom prst="rect">
            <a:avLst/>
          </a:prstGeom>
        </p:spPr>
        <p:txBody>
          <a:bodyPr lIns="91093" tIns="45546" rIns="91093" bIns="45546" anchor="b"/>
          <a:lstStyle>
            <a:lvl1pPr algn="ctr">
              <a:defRPr sz="59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5" y="3555382"/>
            <a:ext cx="9532143" cy="1634298"/>
          </a:xfrm>
          <a:prstGeom prst="rect">
            <a:avLst/>
          </a:prstGeom>
        </p:spPr>
        <p:txBody>
          <a:bodyPr lIns="91093" tIns="45546" rIns="91093" bIns="45546"/>
          <a:lstStyle>
            <a:lvl1pPr marL="0" indent="0" algn="ctr">
              <a:buNone/>
              <a:defRPr sz="2300"/>
            </a:lvl1pPr>
            <a:lvl2pPr marL="449535" indent="0" algn="ctr">
              <a:buNone/>
              <a:defRPr sz="1900"/>
            </a:lvl2pPr>
            <a:lvl3pPr marL="899079" indent="0" algn="ctr">
              <a:buNone/>
              <a:defRPr sz="1800"/>
            </a:lvl3pPr>
            <a:lvl4pPr marL="1348606" indent="0" algn="ctr">
              <a:buNone/>
              <a:defRPr sz="1600"/>
            </a:lvl4pPr>
            <a:lvl5pPr marL="1798156" indent="0" algn="ctr">
              <a:buNone/>
              <a:defRPr sz="1600"/>
            </a:lvl5pPr>
            <a:lvl6pPr marL="2247694" indent="0" algn="ctr">
              <a:buNone/>
              <a:defRPr sz="1600"/>
            </a:lvl6pPr>
            <a:lvl7pPr marL="2697232" indent="0" algn="ctr">
              <a:buNone/>
              <a:defRPr sz="1600"/>
            </a:lvl7pPr>
            <a:lvl8pPr marL="3146771" indent="0" algn="ctr">
              <a:buNone/>
              <a:defRPr sz="1600"/>
            </a:lvl8pPr>
            <a:lvl9pPr marL="359631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829" y="6273953"/>
            <a:ext cx="2859643" cy="360392"/>
          </a:xfrm>
          <a:prstGeom prst="rect">
            <a:avLst/>
          </a:prstGeom>
        </p:spPr>
        <p:txBody>
          <a:bodyPr lIns="91093" tIns="45546" rIns="91093" bIns="45546"/>
          <a:lstStyle/>
          <a:p>
            <a:pPr defTabSz="899079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899079" eaLnBrk="0" fontAlgn="base" hangingPunct="0">
                <a:spcBef>
                  <a:spcPct val="0"/>
                </a:spcBef>
                <a:spcAft>
                  <a:spcPct val="0"/>
                </a:spcAft>
              </a:pPr>
              <a:t>13/8/2021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67" y="6273953"/>
            <a:ext cx="4289465" cy="360392"/>
          </a:xfrm>
          <a:prstGeom prst="rect">
            <a:avLst/>
          </a:prstGeom>
        </p:spPr>
        <p:txBody>
          <a:bodyPr lIns="91093" tIns="45546" rIns="91093" bIns="45546"/>
          <a:lstStyle/>
          <a:p>
            <a:pPr defTabSz="89907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6152" y="6273953"/>
            <a:ext cx="2859643" cy="360392"/>
          </a:xfrm>
          <a:prstGeom prst="rect">
            <a:avLst/>
          </a:prstGeom>
        </p:spPr>
        <p:txBody>
          <a:bodyPr lIns="91093" tIns="45546" rIns="91093" bIns="45546"/>
          <a:lstStyle/>
          <a:p>
            <a:pPr defTabSz="899079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899079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232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"/>
            <a:ext cx="12709526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" y="-8931"/>
            <a:ext cx="1269270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8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" y="39"/>
            <a:ext cx="12696889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142" y="5348183"/>
            <a:ext cx="2971974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3117806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6192" y="1917949"/>
            <a:ext cx="4603332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" y="37"/>
            <a:ext cx="1557896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709526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35" y="2378803"/>
            <a:ext cx="538168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" y="0"/>
            <a:ext cx="2599854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" y="37"/>
            <a:ext cx="12686378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" y="1"/>
            <a:ext cx="12709525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959" y="4835200"/>
            <a:ext cx="3991586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35921"/>
            <a:ext cx="3316391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55"/>
            <a:ext cx="1568832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" y="37"/>
            <a:ext cx="12658278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76"/>
            <a:ext cx="2541906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62" y="5033717"/>
            <a:ext cx="5759003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" y="56"/>
            <a:ext cx="16500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7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" y="58"/>
            <a:ext cx="12697951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2064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87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5" y="360461"/>
            <a:ext cx="2740492" cy="5736499"/>
          </a:xfrm>
          <a:prstGeom prst="rect">
            <a:avLst/>
          </a:prstGeom>
        </p:spPr>
        <p:txBody>
          <a:bodyPr vert="eaVert" lIns="91093" tIns="45546" rIns="91093" bIns="45546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48" y="360461"/>
            <a:ext cx="8062605" cy="5736499"/>
          </a:xfrm>
          <a:prstGeom prst="rect">
            <a:avLst/>
          </a:prstGeom>
        </p:spPr>
        <p:txBody>
          <a:bodyPr vert="eaVert" lIns="91093" tIns="45546" rIns="91093" bIns="4554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829" y="6273953"/>
            <a:ext cx="2859643" cy="360392"/>
          </a:xfrm>
          <a:prstGeom prst="rect">
            <a:avLst/>
          </a:prstGeom>
        </p:spPr>
        <p:txBody>
          <a:bodyPr lIns="91093" tIns="45546" rIns="91093" bIns="45546"/>
          <a:lstStyle/>
          <a:p>
            <a:pPr defTabSz="899079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899079" eaLnBrk="0" fontAlgn="base" hangingPunct="0">
                <a:spcBef>
                  <a:spcPct val="0"/>
                </a:spcBef>
                <a:spcAft>
                  <a:spcPct val="0"/>
                </a:spcAft>
              </a:pPr>
              <a:t>13/8/2021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67" y="6273953"/>
            <a:ext cx="4289465" cy="360392"/>
          </a:xfrm>
          <a:prstGeom prst="rect">
            <a:avLst/>
          </a:prstGeom>
        </p:spPr>
        <p:txBody>
          <a:bodyPr lIns="91093" tIns="45546" rIns="91093" bIns="45546"/>
          <a:lstStyle/>
          <a:p>
            <a:pPr defTabSz="89907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6152" y="6273953"/>
            <a:ext cx="2859643" cy="360392"/>
          </a:xfrm>
          <a:prstGeom prst="rect">
            <a:avLst/>
          </a:prstGeom>
        </p:spPr>
        <p:txBody>
          <a:bodyPr lIns="91093" tIns="45546" rIns="91093" bIns="45546"/>
          <a:lstStyle/>
          <a:p>
            <a:pPr defTabSz="899079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899079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2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7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6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7" y="37"/>
            <a:ext cx="12709525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93" tIns="45546" rIns="91093" bIns="45546" rtlCol="0" anchor="ctr"/>
          <a:lstStyle/>
          <a:p>
            <a:pPr algn="ctr" defTabSz="89907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9" y="242875"/>
            <a:ext cx="1546767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" y="-81480"/>
            <a:ext cx="1401138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15" y="1107814"/>
            <a:ext cx="9532143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5" y="3555382"/>
            <a:ext cx="9532143" cy="163429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9535" indent="0" algn="ctr">
              <a:buNone/>
              <a:defRPr sz="1900"/>
            </a:lvl2pPr>
            <a:lvl3pPr marL="899079" indent="0" algn="ctr">
              <a:buNone/>
              <a:defRPr sz="1800"/>
            </a:lvl3pPr>
            <a:lvl4pPr marL="1348606" indent="0" algn="ctr">
              <a:buNone/>
              <a:defRPr sz="1600"/>
            </a:lvl4pPr>
            <a:lvl5pPr marL="1798156" indent="0" algn="ctr">
              <a:buNone/>
              <a:defRPr sz="1600"/>
            </a:lvl5pPr>
            <a:lvl6pPr marL="2247694" indent="0" algn="ctr">
              <a:buNone/>
              <a:defRPr sz="1600"/>
            </a:lvl6pPr>
            <a:lvl7pPr marL="2697232" indent="0" algn="ctr">
              <a:buNone/>
              <a:defRPr sz="1600"/>
            </a:lvl7pPr>
            <a:lvl8pPr marL="3146771" indent="0" algn="ctr">
              <a:buNone/>
              <a:defRPr sz="1600"/>
            </a:lvl8pPr>
            <a:lvl9pPr marL="35963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68346"/>
      </p:ext>
    </p:extLst>
  </p:cSld>
  <p:clrMapOvr>
    <a:masterClrMapping/>
  </p:clrMapOvr>
  <p:hf sldNum="0"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64171"/>
      </p:ext>
    </p:extLst>
  </p:cSld>
  <p:clrMapOvr>
    <a:masterClrMapping/>
  </p:clrMapOvr>
  <p:hf sldNum="0"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203" y="1687595"/>
            <a:ext cx="10961965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203" y="4529972"/>
            <a:ext cx="10961965" cy="14807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4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90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7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7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6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6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747807"/>
      </p:ext>
    </p:extLst>
  </p:cSld>
  <p:clrMapOvr>
    <a:masterClrMapping/>
  </p:clrMapOvr>
  <p:hf sldNum="0"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203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97513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314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44" y="974626"/>
            <a:ext cx="6434197" cy="48104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472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73" y="360392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7" y="1659370"/>
            <a:ext cx="537672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7" y="2472658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215" y="1659370"/>
            <a:ext cx="540320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215" y="2472658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39070"/>
      </p:ext>
    </p:extLst>
  </p:cSld>
  <p:clrMapOvr>
    <a:masterClrMapping/>
  </p:clrMapOvr>
  <p:hf sldNum="0"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49489"/>
      </p:ext>
    </p:extLst>
  </p:cSld>
  <p:clrMapOvr>
    <a:masterClrMapping/>
  </p:clrMapOvr>
  <p:hf sldNum="0" hdr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87079"/>
      </p:ext>
    </p:extLst>
  </p:cSld>
  <p:clrMapOvr>
    <a:masterClrMapping/>
  </p:clrMapOvr>
  <p:hf sldNum="0" hdr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451322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50" y="974634"/>
            <a:ext cx="6434197" cy="48104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5" y="2030744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12266"/>
      </p:ext>
    </p:extLst>
  </p:cSld>
  <p:clrMapOvr>
    <a:masterClrMapping/>
  </p:clrMapOvr>
  <p:hf sldNum="0" hdr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451322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50" y="974634"/>
            <a:ext cx="6434197" cy="4810448"/>
          </a:xfrm>
        </p:spPr>
        <p:txBody>
          <a:bodyPr anchor="t"/>
          <a:lstStyle>
            <a:lvl1pPr marL="0" indent="0">
              <a:buNone/>
              <a:defRPr sz="3100"/>
            </a:lvl1pPr>
            <a:lvl2pPr marL="449535" indent="0">
              <a:buNone/>
              <a:defRPr sz="2700"/>
            </a:lvl2pPr>
            <a:lvl3pPr marL="899079" indent="0">
              <a:buNone/>
              <a:defRPr sz="2300"/>
            </a:lvl3pPr>
            <a:lvl4pPr marL="1348606" indent="0">
              <a:buNone/>
              <a:defRPr sz="1900"/>
            </a:lvl4pPr>
            <a:lvl5pPr marL="1798156" indent="0">
              <a:buNone/>
              <a:defRPr sz="1900"/>
            </a:lvl5pPr>
            <a:lvl6pPr marL="2247694" indent="0">
              <a:buNone/>
              <a:defRPr sz="1900"/>
            </a:lvl6pPr>
            <a:lvl7pPr marL="2697232" indent="0">
              <a:buNone/>
              <a:defRPr sz="1900"/>
            </a:lvl7pPr>
            <a:lvl8pPr marL="3146771" indent="0">
              <a:buNone/>
              <a:defRPr sz="1900"/>
            </a:lvl8pPr>
            <a:lvl9pPr marL="3596310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5" y="2030744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50190"/>
      </p:ext>
    </p:extLst>
  </p:cSld>
  <p:clrMapOvr>
    <a:masterClrMapping/>
  </p:clrMapOvr>
  <p:hf sldNum="0" hdr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93352"/>
      </p:ext>
    </p:extLst>
  </p:cSld>
  <p:clrMapOvr>
    <a:masterClrMapping/>
  </p:clrMapOvr>
  <p:hf sldNum="0" hdr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60" y="360449"/>
            <a:ext cx="2740492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35" y="360449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13/8/2021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27203"/>
      </p:ext>
    </p:extLst>
  </p:cSld>
  <p:clrMapOvr>
    <a:masterClrMapping/>
  </p:clrMapOvr>
  <p:hf sldNum="0" hdr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3238" y="1107814"/>
            <a:ext cx="10803097" cy="235665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5" y="3555382"/>
            <a:ext cx="9532143" cy="1634298"/>
          </a:xfrm>
        </p:spPr>
        <p:txBody>
          <a:bodyPr/>
          <a:lstStyle>
            <a:lvl1pPr marL="0" indent="0" algn="ctr">
              <a:buNone/>
              <a:defRPr sz="2300"/>
            </a:lvl1pPr>
            <a:lvl2pPr marL="449535" indent="0" algn="ctr">
              <a:buNone/>
              <a:defRPr sz="1900"/>
            </a:lvl2pPr>
            <a:lvl3pPr marL="899079" indent="0" algn="ctr">
              <a:buNone/>
              <a:defRPr sz="1800"/>
            </a:lvl3pPr>
            <a:lvl4pPr marL="1348606" indent="0" algn="ctr">
              <a:buNone/>
              <a:defRPr sz="1600"/>
            </a:lvl4pPr>
            <a:lvl5pPr marL="1798156" indent="0" algn="ctr">
              <a:buNone/>
              <a:defRPr sz="1600"/>
            </a:lvl5pPr>
            <a:lvl6pPr marL="2247694" indent="0" algn="ctr">
              <a:buNone/>
              <a:defRPr sz="1600"/>
            </a:lvl6pPr>
            <a:lvl7pPr marL="2697232" indent="0" algn="ctr">
              <a:buNone/>
              <a:defRPr sz="1600"/>
            </a:lvl7pPr>
            <a:lvl8pPr marL="3146771" indent="0" algn="ctr">
              <a:buNone/>
              <a:defRPr sz="1600"/>
            </a:lvl8pPr>
            <a:lvl9pPr marL="35963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235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08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199" y="1687586"/>
            <a:ext cx="10961965" cy="281575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199" y="4529972"/>
            <a:ext cx="10961965" cy="1480740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 marL="4495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9907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8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81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76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7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6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6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0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6" y="451314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44" y="974626"/>
            <a:ext cx="6434197" cy="4810448"/>
          </a:xfrm>
        </p:spPr>
        <p:txBody>
          <a:bodyPr anchor="t"/>
          <a:lstStyle>
            <a:lvl1pPr marL="0" indent="0">
              <a:buNone/>
              <a:defRPr sz="3100"/>
            </a:lvl1pPr>
            <a:lvl2pPr marL="449535" indent="0">
              <a:buNone/>
              <a:defRPr sz="2700"/>
            </a:lvl2pPr>
            <a:lvl3pPr marL="899079" indent="0">
              <a:buNone/>
              <a:defRPr sz="2300"/>
            </a:lvl3pPr>
            <a:lvl4pPr marL="1348606" indent="0">
              <a:buNone/>
              <a:defRPr sz="1900"/>
            </a:lvl4pPr>
            <a:lvl5pPr marL="1798156" indent="0">
              <a:buNone/>
              <a:defRPr sz="1900"/>
            </a:lvl5pPr>
            <a:lvl6pPr marL="2247694" indent="0">
              <a:buNone/>
              <a:defRPr sz="1900"/>
            </a:lvl6pPr>
            <a:lvl7pPr marL="2697232" indent="0">
              <a:buNone/>
              <a:defRPr sz="1900"/>
            </a:lvl7pPr>
            <a:lvl8pPr marL="3146771" indent="0">
              <a:buNone/>
              <a:defRPr sz="1900"/>
            </a:lvl8pPr>
            <a:lvl9pPr marL="3596310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6" y="2030733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4961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4961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4961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4961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3780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4199" y="1801959"/>
            <a:ext cx="5401548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151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73" y="360393"/>
            <a:ext cx="10961965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5437" y="1659370"/>
            <a:ext cx="537672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5437" y="2472649"/>
            <a:ext cx="537672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34207" y="1659370"/>
            <a:ext cx="5403204" cy="81323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49535" indent="0">
              <a:buNone/>
              <a:defRPr sz="1900" b="1"/>
            </a:lvl2pPr>
            <a:lvl3pPr marL="899079" indent="0">
              <a:buNone/>
              <a:defRPr sz="1800" b="1"/>
            </a:lvl3pPr>
            <a:lvl4pPr marL="1348606" indent="0">
              <a:buNone/>
              <a:defRPr sz="1600" b="1"/>
            </a:lvl4pPr>
            <a:lvl5pPr marL="1798156" indent="0">
              <a:buNone/>
              <a:defRPr sz="1600" b="1"/>
            </a:lvl5pPr>
            <a:lvl6pPr marL="2247694" indent="0">
              <a:buNone/>
              <a:defRPr sz="1600" b="1"/>
            </a:lvl6pPr>
            <a:lvl7pPr marL="2697232" indent="0">
              <a:buNone/>
              <a:defRPr sz="1600" b="1"/>
            </a:lvl7pPr>
            <a:lvl8pPr marL="3146771" indent="0">
              <a:buNone/>
              <a:defRPr sz="1600" b="1"/>
            </a:lvl8pPr>
            <a:lvl9pPr marL="35963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4207" y="2472649"/>
            <a:ext cx="5403204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49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7004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800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451313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43" y="974634"/>
            <a:ext cx="6434197" cy="481044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5" y="2030740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554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435" y="451313"/>
            <a:ext cx="4099152" cy="1579457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03243" y="974634"/>
            <a:ext cx="6434197" cy="4810448"/>
          </a:xfrm>
        </p:spPr>
        <p:txBody>
          <a:bodyPr anchor="t"/>
          <a:lstStyle>
            <a:lvl1pPr marL="0" indent="0">
              <a:buNone/>
              <a:defRPr sz="3100"/>
            </a:lvl1pPr>
            <a:lvl2pPr marL="449535" indent="0">
              <a:buNone/>
              <a:defRPr sz="2700"/>
            </a:lvl2pPr>
            <a:lvl3pPr marL="899079" indent="0">
              <a:buNone/>
              <a:defRPr sz="2300"/>
            </a:lvl3pPr>
            <a:lvl4pPr marL="1348606" indent="0">
              <a:buNone/>
              <a:defRPr sz="1900"/>
            </a:lvl4pPr>
            <a:lvl5pPr marL="1798156" indent="0">
              <a:buNone/>
              <a:defRPr sz="1900"/>
            </a:lvl5pPr>
            <a:lvl6pPr marL="2247694" indent="0">
              <a:buNone/>
              <a:defRPr sz="1900"/>
            </a:lvl6pPr>
            <a:lvl7pPr marL="2697232" indent="0">
              <a:buNone/>
              <a:defRPr sz="1900"/>
            </a:lvl7pPr>
            <a:lvl8pPr marL="3146771" indent="0">
              <a:buNone/>
              <a:defRPr sz="1900"/>
            </a:lvl8pPr>
            <a:lvl9pPr marL="3596310" indent="0">
              <a:buNone/>
              <a:defRPr sz="19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5435" y="2030740"/>
            <a:ext cx="4099152" cy="3762179"/>
          </a:xfrm>
        </p:spPr>
        <p:txBody>
          <a:bodyPr/>
          <a:lstStyle>
            <a:lvl1pPr marL="0" indent="0">
              <a:buNone/>
              <a:defRPr sz="1600"/>
            </a:lvl1pPr>
            <a:lvl2pPr marL="449535" indent="0">
              <a:buNone/>
              <a:defRPr sz="1400"/>
            </a:lvl2pPr>
            <a:lvl3pPr marL="899079" indent="0">
              <a:buNone/>
              <a:defRPr sz="1200"/>
            </a:lvl3pPr>
            <a:lvl4pPr marL="1348606" indent="0">
              <a:buNone/>
              <a:defRPr sz="1000"/>
            </a:lvl4pPr>
            <a:lvl5pPr marL="1798156" indent="0">
              <a:buNone/>
              <a:defRPr sz="1000"/>
            </a:lvl5pPr>
            <a:lvl6pPr marL="2247694" indent="0">
              <a:buNone/>
              <a:defRPr sz="1000"/>
            </a:lvl6pPr>
            <a:lvl7pPr marL="2697232" indent="0">
              <a:buNone/>
              <a:defRPr sz="1000"/>
            </a:lvl7pPr>
            <a:lvl8pPr marL="3146771" indent="0">
              <a:buNone/>
              <a:defRPr sz="1000"/>
            </a:lvl8pPr>
            <a:lvl9pPr marL="35963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299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718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5255" y="360432"/>
            <a:ext cx="2740492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3829" y="360432"/>
            <a:ext cx="8062605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43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8715" y="1107852"/>
            <a:ext cx="9532143" cy="2356649"/>
          </a:xfrm>
          <a:prstGeom prst="rect">
            <a:avLst/>
          </a:prstGeom>
        </p:spPr>
        <p:txBody>
          <a:bodyPr lIns="92405" tIns="46205" rIns="92405" bIns="46205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8715" y="3555346"/>
            <a:ext cx="9532143" cy="1634299"/>
          </a:xfrm>
          <a:prstGeom prst="rect">
            <a:avLst/>
          </a:prstGeom>
        </p:spPr>
        <p:txBody>
          <a:bodyPr lIns="92405" tIns="46205" rIns="92405" bIns="46205"/>
          <a:lstStyle>
            <a:lvl1pPr marL="0" indent="0" algn="ctr">
              <a:buNone/>
              <a:defRPr sz="2400"/>
            </a:lvl1pPr>
            <a:lvl2pPr marL="456017" indent="0" algn="ctr">
              <a:buNone/>
              <a:defRPr sz="2000"/>
            </a:lvl2pPr>
            <a:lvl3pPr marL="912028" indent="0" algn="ctr">
              <a:buNone/>
              <a:defRPr sz="1800"/>
            </a:lvl3pPr>
            <a:lvl4pPr marL="1368052" indent="0" algn="ctr">
              <a:buNone/>
              <a:defRPr sz="1600"/>
            </a:lvl4pPr>
            <a:lvl5pPr marL="1824058" indent="0" algn="ctr">
              <a:buNone/>
              <a:defRPr sz="1600"/>
            </a:lvl5pPr>
            <a:lvl6pPr marL="2280074" indent="0" algn="ctr">
              <a:buNone/>
              <a:defRPr sz="1600"/>
            </a:lvl6pPr>
            <a:lvl7pPr marL="2736085" indent="0" algn="ctr">
              <a:buNone/>
              <a:defRPr sz="1600"/>
            </a:lvl7pPr>
            <a:lvl8pPr marL="3192099" indent="0" algn="ctr">
              <a:buNone/>
              <a:defRPr sz="1600"/>
            </a:lvl8pPr>
            <a:lvl9pPr marL="364811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819" y="6273954"/>
            <a:ext cx="2859643" cy="360392"/>
          </a:xfrm>
          <a:prstGeom prst="rect">
            <a:avLst/>
          </a:prstGeom>
        </p:spPr>
        <p:txBody>
          <a:bodyPr lIns="92405" tIns="46205" rIns="92405" bIns="46205"/>
          <a:lstStyle/>
          <a:p>
            <a:pPr defTabSz="912028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2028" eaLnBrk="0" fontAlgn="base" hangingPunct="0">
                <a:spcBef>
                  <a:spcPct val="0"/>
                </a:spcBef>
                <a:spcAft>
                  <a:spcPct val="0"/>
                </a:spcAft>
              </a:pPr>
              <a:t>13/8/2021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032" y="6273954"/>
            <a:ext cx="4289464" cy="360392"/>
          </a:xfrm>
          <a:prstGeom prst="rect">
            <a:avLst/>
          </a:prstGeom>
        </p:spPr>
        <p:txBody>
          <a:bodyPr lIns="92405" tIns="46205" rIns="92405" bIns="46205"/>
          <a:lstStyle/>
          <a:p>
            <a:pPr defTabSz="91202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6140" y="6273954"/>
            <a:ext cx="2859643" cy="360392"/>
          </a:xfrm>
          <a:prstGeom prst="rect">
            <a:avLst/>
          </a:prstGeom>
        </p:spPr>
        <p:txBody>
          <a:bodyPr lIns="92405" tIns="46205" rIns="92405" bIns="46205"/>
          <a:lstStyle/>
          <a:p>
            <a:pPr defTabSz="912028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800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2028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25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"/>
            <a:ext cx="12709526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817" y="360392"/>
            <a:ext cx="10961965" cy="1308380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817" y="1801959"/>
            <a:ext cx="10961965" cy="4294932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820" y="6273953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9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5999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67" y="6273953"/>
            <a:ext cx="4289465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9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42" y="6273953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9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59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207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  <p:sldLayoutId id="2147484403" r:id="rId12"/>
  </p:sldLayoutIdLst>
  <p:txStyles>
    <p:titleStyle>
      <a:lvl1pPr algn="l" defTabSz="89907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5" indent="-224765" algn="l" defTabSz="89907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29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384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8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92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246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00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1539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80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35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9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0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5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694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232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771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31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817" y="360393"/>
            <a:ext cx="10961965" cy="1308380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817" y="1801959"/>
            <a:ext cx="10961965" cy="4294932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819" y="6273954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9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67" y="6273954"/>
            <a:ext cx="4289465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42" y="6273954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9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4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l" defTabSz="8990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5" indent="-224765" algn="l" defTabSz="89907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29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84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8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92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246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00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1539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80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35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9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0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5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694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232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771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31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45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  <p:sldLayoutId id="2147484527" r:id="rId4"/>
    <p:sldLayoutId id="2147484528" r:id="rId5"/>
    <p:sldLayoutId id="2147484529" r:id="rId6"/>
    <p:sldLayoutId id="2147484530" r:id="rId7"/>
    <p:sldLayoutId id="2147484531" r:id="rId8"/>
    <p:sldLayoutId id="2147484532" r:id="rId9"/>
    <p:sldLayoutId id="2147484533" r:id="rId10"/>
    <p:sldLayoutId id="2147484534" r:id="rId11"/>
    <p:sldLayoutId id="2147484535" r:id="rId12"/>
    <p:sldLayoutId id="2147484536" r:id="rId13"/>
    <p:sldLayoutId id="2147484537" r:id="rId14"/>
    <p:sldLayoutId id="214748453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120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02" indent="-228002" algn="l" defTabSz="912028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8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035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049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70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079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092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104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121" indent="-228002" algn="l" defTabSz="9120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17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028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052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058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074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085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099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112" algn="l" defTabSz="9120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81" y="271096"/>
            <a:ext cx="11438574" cy="1128183"/>
          </a:xfrm>
          <a:prstGeom prst="rect">
            <a:avLst/>
          </a:prstGeom>
        </p:spPr>
        <p:txBody>
          <a:bodyPr vert="horz" lIns="96676" tIns="48338" rIns="96676" bIns="4833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81" y="1579477"/>
            <a:ext cx="11438574" cy="4467293"/>
          </a:xfrm>
          <a:prstGeom prst="rect">
            <a:avLst/>
          </a:prstGeom>
        </p:spPr>
        <p:txBody>
          <a:bodyPr vert="horz" lIns="96676" tIns="48338" rIns="96676" bIns="4833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78" y="6273956"/>
            <a:ext cx="2965558" cy="360392"/>
          </a:xfrm>
          <a:prstGeom prst="rect">
            <a:avLst/>
          </a:prstGeom>
        </p:spPr>
        <p:txBody>
          <a:bodyPr vert="horz" lIns="96676" tIns="48338" rIns="96676" bIns="48338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62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62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6" y="6273956"/>
            <a:ext cx="4024684" cy="360392"/>
          </a:xfrm>
          <a:prstGeom prst="rect">
            <a:avLst/>
          </a:prstGeom>
        </p:spPr>
        <p:txBody>
          <a:bodyPr vert="horz" lIns="96676" tIns="48338" rIns="96676" bIns="48338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6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496" y="6273956"/>
            <a:ext cx="2965558" cy="360392"/>
          </a:xfrm>
          <a:prstGeom prst="rect">
            <a:avLst/>
          </a:prstGeom>
        </p:spPr>
        <p:txBody>
          <a:bodyPr vert="horz" lIns="96676" tIns="48338" rIns="96676" bIns="48338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762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76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40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xStyles>
    <p:titleStyle>
      <a:lvl1pPr algn="ctr" defTabSz="1292462" rtl="0" eaLnBrk="1" latinLnBrk="0" hangingPunct="1">
        <a:spcBef>
          <a:spcPct val="0"/>
        </a:spcBef>
        <a:buNone/>
        <a:defRPr sz="62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4674" indent="-484674" algn="l" defTabSz="1292462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0126" indent="-403894" algn="l" defTabSz="1292462" rtl="0" eaLnBrk="1" latinLnBrk="0" hangingPunct="1">
        <a:spcBef>
          <a:spcPct val="20000"/>
        </a:spcBef>
        <a:buFont typeface="Arial" pitchFamily="34" charset="0"/>
        <a:buChar char="–"/>
        <a:defRPr sz="39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5577" indent="-323115" algn="l" defTabSz="129246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1808" indent="-323115" algn="l" defTabSz="129246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08041" indent="-323115" algn="l" defTabSz="1292462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54274" indent="-323115" algn="l" defTabSz="12924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00501" indent="-323115" algn="l" defTabSz="12924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46733" indent="-323115" algn="l" defTabSz="12924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92970" indent="-323115" algn="l" defTabSz="12924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6231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2462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38692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84924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1153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77388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23616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69849" algn="l" defTabSz="129246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1" y="360392"/>
            <a:ext cx="10961966" cy="1308380"/>
          </a:xfrm>
          <a:prstGeom prst="rect">
            <a:avLst/>
          </a:prstGeom>
        </p:spPr>
        <p:txBody>
          <a:bodyPr vert="horz" lIns="92453" tIns="46227" rIns="92453" bIns="4622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1" y="1801959"/>
            <a:ext cx="10961966" cy="4294932"/>
          </a:xfrm>
          <a:prstGeom prst="rect">
            <a:avLst/>
          </a:prstGeom>
        </p:spPr>
        <p:txBody>
          <a:bodyPr vert="horz" lIns="92453" tIns="46227" rIns="92453" bIns="4622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814" y="6273954"/>
            <a:ext cx="2859643" cy="360392"/>
          </a:xfrm>
          <a:prstGeom prst="rect">
            <a:avLst/>
          </a:prstGeom>
        </p:spPr>
        <p:txBody>
          <a:bodyPr vert="horz" lIns="92453" tIns="46227" rIns="92453" bIns="4622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61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61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2" y="6273954"/>
            <a:ext cx="4289464" cy="360392"/>
          </a:xfrm>
          <a:prstGeom prst="rect">
            <a:avLst/>
          </a:prstGeom>
        </p:spPr>
        <p:txBody>
          <a:bodyPr vert="horz" lIns="92453" tIns="46227" rIns="92453" bIns="4622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35" y="6273954"/>
            <a:ext cx="2859643" cy="360392"/>
          </a:xfrm>
          <a:prstGeom prst="rect">
            <a:avLst/>
          </a:prstGeom>
        </p:spPr>
        <p:txBody>
          <a:bodyPr vert="horz" lIns="92453" tIns="46227" rIns="92453" bIns="4622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6861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68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0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</p:sldLayoutIdLst>
  <p:txStyles>
    <p:titleStyle>
      <a:lvl1pPr algn="l" defTabSz="91249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498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63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22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72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25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71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19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864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119" indent="-228120" algn="l" defTabSz="9124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2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98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57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98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49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495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45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93" algn="l" defTabSz="9124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1" y="360392"/>
            <a:ext cx="10961966" cy="1308380"/>
          </a:xfrm>
          <a:prstGeom prst="rect">
            <a:avLst/>
          </a:prstGeom>
        </p:spPr>
        <p:txBody>
          <a:bodyPr vert="horz" lIns="92499" tIns="46251" rIns="92499" bIns="4625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1" y="1801959"/>
            <a:ext cx="10961966" cy="4294932"/>
          </a:xfrm>
          <a:prstGeom prst="rect">
            <a:avLst/>
          </a:prstGeom>
        </p:spPr>
        <p:txBody>
          <a:bodyPr vert="horz" lIns="92499" tIns="46251" rIns="92499" bIns="4625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809" y="6273954"/>
            <a:ext cx="2859643" cy="360392"/>
          </a:xfrm>
          <a:prstGeom prst="rect">
            <a:avLst/>
          </a:prstGeom>
        </p:spPr>
        <p:txBody>
          <a:bodyPr vert="horz" lIns="92499" tIns="46251" rIns="92499" bIns="4625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154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1544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2" y="6273954"/>
            <a:ext cx="4289464" cy="360392"/>
          </a:xfrm>
          <a:prstGeom prst="rect">
            <a:avLst/>
          </a:prstGeom>
        </p:spPr>
        <p:txBody>
          <a:bodyPr vert="horz" lIns="92499" tIns="46251" rIns="92499" bIns="4625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154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30" y="6273954"/>
            <a:ext cx="2859643" cy="360392"/>
          </a:xfrm>
          <a:prstGeom prst="rect">
            <a:avLst/>
          </a:prstGeom>
        </p:spPr>
        <p:txBody>
          <a:bodyPr vert="horz" lIns="92499" tIns="46251" rIns="92499" bIns="4625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154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154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63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4" r:id="rId1"/>
    <p:sldLayoutId id="2147484565" r:id="rId2"/>
    <p:sldLayoutId id="2147484566" r:id="rId3"/>
    <p:sldLayoutId id="2147484567" r:id="rId4"/>
    <p:sldLayoutId id="2147484568" r:id="rId5"/>
    <p:sldLayoutId id="2147484569" r:id="rId6"/>
    <p:sldLayoutId id="2147484570" r:id="rId7"/>
    <p:sldLayoutId id="2147484571" r:id="rId8"/>
    <p:sldLayoutId id="2147484572" r:id="rId9"/>
    <p:sldLayoutId id="2147484573" r:id="rId10"/>
    <p:sldLayoutId id="2147484574" r:id="rId11"/>
  </p:sldLayoutIdLst>
  <p:txStyles>
    <p:titleStyle>
      <a:lvl1pPr algn="l" defTabSz="91296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39" indent="-228239" algn="l" defTabSz="912968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18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08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95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80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64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48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24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18" indent="-228239" algn="l" defTabSz="91296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7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8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2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39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24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05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92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75" algn="l" defTabSz="912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780" y="360393"/>
            <a:ext cx="10961966" cy="1308380"/>
          </a:xfrm>
          <a:prstGeom prst="rect">
            <a:avLst/>
          </a:prstGeom>
        </p:spPr>
        <p:txBody>
          <a:bodyPr vert="horz" lIns="92690" tIns="46347" rIns="92690" bIns="4634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780" y="1801959"/>
            <a:ext cx="10961966" cy="4294932"/>
          </a:xfrm>
          <a:prstGeom prst="rect">
            <a:avLst/>
          </a:prstGeom>
        </p:spPr>
        <p:txBody>
          <a:bodyPr vert="horz" lIns="92690" tIns="46347" rIns="92690" bIns="4634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87" y="6273954"/>
            <a:ext cx="2859643" cy="360392"/>
          </a:xfrm>
          <a:prstGeom prst="rect">
            <a:avLst/>
          </a:prstGeom>
        </p:spPr>
        <p:txBody>
          <a:bodyPr vert="horz" lIns="92690" tIns="46347" rIns="92690" bIns="463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42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31" y="6273954"/>
            <a:ext cx="4289464" cy="360392"/>
          </a:xfrm>
          <a:prstGeom prst="rect">
            <a:avLst/>
          </a:prstGeom>
        </p:spPr>
        <p:txBody>
          <a:bodyPr vert="horz" lIns="92690" tIns="46347" rIns="92690" bIns="463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09" y="6273954"/>
            <a:ext cx="2859643" cy="360392"/>
          </a:xfrm>
          <a:prstGeom prst="rect">
            <a:avLst/>
          </a:prstGeom>
        </p:spPr>
        <p:txBody>
          <a:bodyPr vert="horz" lIns="92690" tIns="46347" rIns="92690" bIns="463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42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59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xStyles>
    <p:titleStyle>
      <a:lvl1pPr algn="l" defTabSz="91485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12" indent="-228712" algn="l" defTabSz="91485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6138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565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992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8414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845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3271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30696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8124" indent="-228712" algn="l" defTabSz="91485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427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853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2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706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7133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4558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984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411" algn="l" defTabSz="9148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9" y="271095"/>
            <a:ext cx="11438574" cy="1128183"/>
          </a:xfrm>
          <a:prstGeom prst="rect">
            <a:avLst/>
          </a:prstGeom>
        </p:spPr>
        <p:txBody>
          <a:bodyPr vert="horz" lIns="96984" tIns="48493" rIns="96984" bIns="4849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9" y="1579462"/>
            <a:ext cx="11438574" cy="4467293"/>
          </a:xfrm>
          <a:prstGeom prst="rect">
            <a:avLst/>
          </a:prstGeom>
        </p:spPr>
        <p:txBody>
          <a:bodyPr vert="horz" lIns="96984" tIns="48493" rIns="96984" bIns="4849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492" y="6273956"/>
            <a:ext cx="2965557" cy="360392"/>
          </a:xfrm>
          <a:prstGeom prst="rect">
            <a:avLst/>
          </a:prstGeom>
        </p:spPr>
        <p:txBody>
          <a:bodyPr vert="horz" lIns="96984" tIns="48493" rIns="96984" bIns="4849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984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4" y="6273956"/>
            <a:ext cx="4024684" cy="360392"/>
          </a:xfrm>
          <a:prstGeom prst="rect">
            <a:avLst/>
          </a:prstGeom>
        </p:spPr>
        <p:txBody>
          <a:bodyPr vert="horz" lIns="96984" tIns="48493" rIns="96984" bIns="4849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98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512" y="6273956"/>
            <a:ext cx="2965557" cy="360392"/>
          </a:xfrm>
          <a:prstGeom prst="rect">
            <a:avLst/>
          </a:prstGeom>
        </p:spPr>
        <p:txBody>
          <a:bodyPr vert="horz" lIns="96984" tIns="48493" rIns="96984" bIns="4849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984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98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3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1296589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6222" indent="-486222" algn="l" defTabSz="1296589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3478" indent="-405183" algn="l" defTabSz="1296589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734" indent="-324148" algn="l" defTabSz="1296589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69030" indent="-324148" algn="l" defTabSz="129658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17326" indent="-324148" algn="l" defTabSz="1296589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65620" indent="-324148" algn="l" defTabSz="129658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13911" indent="-324148" algn="l" defTabSz="129658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62206" indent="-324148" algn="l" defTabSz="129658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10502" indent="-324148" algn="l" defTabSz="1296589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8296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6589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4884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3177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1473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9766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38059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86354" algn="l" defTabSz="129658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4000" y="361076"/>
            <a:ext cx="10961573" cy="1307464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4000" y="1802226"/>
            <a:ext cx="10961573" cy="4295317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95" y="6274385"/>
            <a:ext cx="2858859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58" y="6274385"/>
            <a:ext cx="4289857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3" y="6274385"/>
            <a:ext cx="2858859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7" r:id="rId3"/>
    <p:sldLayoutId id="2147484390" r:id="rId4"/>
    <p:sldLayoutId id="2147484391" r:id="rId5"/>
    <p:sldLayoutId id="2147484392" r:id="rId6"/>
    <p:sldLayoutId id="2147484393" r:id="rId7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852532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133" indent="-213133" algn="l" defTabSz="852532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39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65661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9192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18191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4457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7072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85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253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26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532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79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5064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1324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7591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385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0108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4000" y="361076"/>
            <a:ext cx="10961573" cy="1307464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4000" y="1802226"/>
            <a:ext cx="10961573" cy="4295317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95" y="6274385"/>
            <a:ext cx="2858859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58" y="6274385"/>
            <a:ext cx="4289857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3" y="6274385"/>
            <a:ext cx="2858859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58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</p:sldLayoutIdLst>
  <p:txStyles>
    <p:titleStyle>
      <a:lvl1pPr algn="l" defTabSz="852532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133" indent="-213133" algn="l" defTabSz="852532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39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65661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9192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18191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4457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7072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85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253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26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532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79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5064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1324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7591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385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0108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4000" y="361076"/>
            <a:ext cx="10961573" cy="1307464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4000" y="1802226"/>
            <a:ext cx="10961573" cy="4295317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995" y="6274385"/>
            <a:ext cx="2858859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09858" y="6274385"/>
            <a:ext cx="4289857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693" y="6274385"/>
            <a:ext cx="2858859" cy="359553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53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253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5257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9" r:id="rId1"/>
    <p:sldLayoutId id="2147484420" r:id="rId2"/>
    <p:sldLayoutId id="2147484421" r:id="rId3"/>
    <p:sldLayoutId id="2147484422" r:id="rId4"/>
    <p:sldLayoutId id="2147484423" r:id="rId5"/>
  </p:sldLayoutIdLst>
  <p:txStyles>
    <p:titleStyle>
      <a:lvl1pPr algn="l" defTabSz="852532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133" indent="-213133" algn="l" defTabSz="852532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39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65661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9192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18191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44457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70726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85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253" indent="-213133" algn="l" defTabSz="852532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626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2532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879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05064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1324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57591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83855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10108" algn="l" defTabSz="8525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10" y="-294"/>
            <a:ext cx="12710627" cy="67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2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8990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5" indent="-224765" algn="l" defTabSz="89907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29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84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8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92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246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00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1539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80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35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9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0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5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694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232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771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31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5479" y="271088"/>
            <a:ext cx="11438574" cy="1128183"/>
          </a:xfrm>
          <a:prstGeom prst="rect">
            <a:avLst/>
          </a:prstGeom>
        </p:spPr>
        <p:txBody>
          <a:bodyPr vert="horz" lIns="95253" tIns="47628" rIns="95253" bIns="4762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479" y="1579462"/>
            <a:ext cx="11438574" cy="4467293"/>
          </a:xfrm>
          <a:prstGeom prst="rect">
            <a:avLst/>
          </a:prstGeom>
        </p:spPr>
        <p:txBody>
          <a:bodyPr vert="horz" lIns="95253" tIns="47628" rIns="95253" bIns="4762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520" y="6273956"/>
            <a:ext cx="2965557" cy="360392"/>
          </a:xfrm>
          <a:prstGeom prst="rect">
            <a:avLst/>
          </a:prstGeom>
        </p:spPr>
        <p:txBody>
          <a:bodyPr vert="horz" lIns="95253" tIns="47628" rIns="95253" bIns="476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53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2424" y="6273956"/>
            <a:ext cx="4024684" cy="360392"/>
          </a:xfrm>
          <a:prstGeom prst="rect">
            <a:avLst/>
          </a:prstGeom>
        </p:spPr>
        <p:txBody>
          <a:bodyPr vert="horz" lIns="95253" tIns="47628" rIns="95253" bIns="476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53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8539" y="6273956"/>
            <a:ext cx="2965557" cy="360392"/>
          </a:xfrm>
          <a:prstGeom prst="rect">
            <a:avLst/>
          </a:prstGeom>
        </p:spPr>
        <p:txBody>
          <a:bodyPr vert="horz" lIns="95253" tIns="47628" rIns="95253" bIns="476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253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53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4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  <p:sldLayoutId id="2147484463" r:id="rId4"/>
    <p:sldLayoutId id="2147484464" r:id="rId5"/>
    <p:sldLayoutId id="2147484465" r:id="rId6"/>
    <p:sldLayoutId id="2147484466" r:id="rId7"/>
    <p:sldLayoutId id="2147484467" r:id="rId8"/>
    <p:sldLayoutId id="2147484468" r:id="rId9"/>
    <p:sldLayoutId id="2147484469" r:id="rId10"/>
    <p:sldLayoutId id="2147484470" r:id="rId11"/>
  </p:sldLayoutIdLst>
  <p:txStyles>
    <p:titleStyle>
      <a:lvl1pPr algn="ctr" defTabSz="1273444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7542" indent="-477542" algn="l" defTabSz="1273444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4672" indent="-397951" algn="l" defTabSz="1273444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1797" indent="-318360" algn="l" defTabSz="1273444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28524" indent="-318360" algn="l" defTabSz="127344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65249" indent="-318360" algn="l" defTabSz="1273444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01970" indent="-318360" algn="l" defTabSz="12734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38689" indent="-318360" algn="l" defTabSz="12734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75399" indent="-318360" algn="l" defTabSz="12734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12133" indent="-318360" algn="l" defTabSz="1273444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6723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444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0163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6885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3605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20333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57050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93773" algn="l" defTabSz="1273444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73817" y="360392"/>
            <a:ext cx="10961965" cy="1308380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3817" y="1801959"/>
            <a:ext cx="10961965" cy="4294932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3821" y="6273953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9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2021/8/13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10067" y="6273953"/>
            <a:ext cx="4289465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143" y="6273953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9079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9907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8990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5" indent="-224765" algn="l" defTabSz="89907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29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84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8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92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246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00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1539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80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35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9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0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5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694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232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771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31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58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  <p:sldLayoutId id="2147484495" r:id="rId12"/>
    <p:sldLayoutId id="2147484496" r:id="rId13"/>
    <p:sldLayoutId id="2147484497" r:id="rId14"/>
    <p:sldLayoutId id="214748449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8990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5" indent="-224765" algn="l" defTabSz="89907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29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84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8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92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246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00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1539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80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35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9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0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5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694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232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771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31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3817" y="360392"/>
            <a:ext cx="10961965" cy="1308380"/>
          </a:xfrm>
          <a:prstGeom prst="rect">
            <a:avLst/>
          </a:prstGeom>
        </p:spPr>
        <p:txBody>
          <a:bodyPr vert="horz" lIns="91093" tIns="45546" rIns="91093" bIns="4554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817" y="1801959"/>
            <a:ext cx="10961965" cy="4294932"/>
          </a:xfrm>
          <a:prstGeom prst="rect">
            <a:avLst/>
          </a:prstGeom>
        </p:spPr>
        <p:txBody>
          <a:bodyPr vert="horz" lIns="91093" tIns="45546" rIns="91093" bIns="4554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825" y="6273953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99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5999"/>
              <a:t>13/8/2021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67" y="6273953"/>
            <a:ext cx="4289465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9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6146" y="6273953"/>
            <a:ext cx="2859643" cy="360392"/>
          </a:xfrm>
          <a:prstGeom prst="rect">
            <a:avLst/>
          </a:prstGeom>
        </p:spPr>
        <p:txBody>
          <a:bodyPr vert="horz" lIns="91093" tIns="45546" rIns="91093" bIns="4554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599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59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6" y="1190"/>
            <a:ext cx="12707119" cy="676683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6902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  <p:sldLayoutId id="2147484502" r:id="rId3"/>
    <p:sldLayoutId id="2147484503" r:id="rId4"/>
    <p:sldLayoutId id="2147484504" r:id="rId5"/>
    <p:sldLayoutId id="2147484505" r:id="rId6"/>
    <p:sldLayoutId id="2147484506" r:id="rId7"/>
    <p:sldLayoutId id="2147484507" r:id="rId8"/>
    <p:sldLayoutId id="2147484508" r:id="rId9"/>
    <p:sldLayoutId id="2147484509" r:id="rId10"/>
    <p:sldLayoutId id="2147484510" r:id="rId11"/>
  </p:sldLayoutIdLst>
  <p:transition>
    <p:random/>
  </p:transition>
  <p:txStyles>
    <p:titleStyle>
      <a:lvl1pPr algn="l" defTabSz="8990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765" indent="-224765" algn="l" defTabSz="899079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29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84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38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292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2466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2005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71539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80" indent="-224765" algn="l" defTabSz="899079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35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79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0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56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694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232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771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310" algn="l" defTabSz="899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39.jpe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37" y="37"/>
            <a:ext cx="12709525" cy="6769100"/>
          </a:xfrm>
          <a:prstGeom prst="rect">
            <a:avLst/>
          </a:prstGeom>
        </p:spPr>
      </p:pic>
      <p:sp>
        <p:nvSpPr>
          <p:cNvPr id="20" name="Freeform 9"/>
          <p:cNvSpPr/>
          <p:nvPr/>
        </p:nvSpPr>
        <p:spPr bwMode="auto">
          <a:xfrm>
            <a:off x="2229700" y="362298"/>
            <a:ext cx="8457724" cy="4279408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89912" tIns="44956" rIns="89912" bIns="44956" numCol="1" anchor="t" anchorCtr="0" compatLnSpc="1"/>
          <a:lstStyle/>
          <a:p>
            <a:pPr defTabSz="899079"/>
            <a:endParaRPr lang="zh-CN" altLang="en-US" sz="18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1131057" y="362304"/>
            <a:ext cx="10782041" cy="2482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968463" y="421636"/>
            <a:ext cx="1437898" cy="13013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741952" y="3962267"/>
            <a:ext cx="1780088" cy="17119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798592" y="3086031"/>
            <a:ext cx="1127655" cy="1142571"/>
          </a:xfrm>
          <a:prstGeom prst="rect">
            <a:avLst/>
          </a:prstGeom>
        </p:spPr>
      </p:pic>
      <p:pic>
        <p:nvPicPr>
          <p:cNvPr id="33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6" y="3675824"/>
            <a:ext cx="4584103" cy="3243531"/>
          </a:xfrm>
          <a:prstGeom prst="rect">
            <a:avLst/>
          </a:prstGeom>
        </p:spPr>
      </p:pic>
      <p:pic>
        <p:nvPicPr>
          <p:cNvPr id="12" name="Picture 2" descr="D:\LOGO TB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6" y="92279"/>
            <a:ext cx="1189896" cy="10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30431" y="845106"/>
            <a:ext cx="6722378" cy="523220"/>
          </a:xfrm>
          <a:prstGeom prst="rect">
            <a:avLst/>
          </a:prstGeom>
          <a:noFill/>
        </p:spPr>
        <p:txBody>
          <a:bodyPr wrap="square" lIns="91093" tIns="45546" rIns="91093" bIns="45546">
            <a:spAutoFit/>
          </a:bodyPr>
          <a:lstStyle/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Tröôøng Tieåu hoïc Traàn Bình Troïng</a:t>
            </a:r>
            <a:endParaRPr lang="en-US" sz="2800" b="1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90466" y="1107858"/>
            <a:ext cx="6048672" cy="980589"/>
          </a:xfrm>
          <a:prstGeom prst="rect">
            <a:avLst/>
          </a:prstGeom>
          <a:noFill/>
        </p:spPr>
        <p:txBody>
          <a:bodyPr wrap="square" lIns="91093" tIns="45546" rIns="91093" bIns="45546">
            <a:spAutoFit/>
          </a:bodyPr>
          <a:lstStyle/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0938" y="1827938"/>
            <a:ext cx="4312096" cy="980589"/>
          </a:xfrm>
          <a:prstGeom prst="rect">
            <a:avLst/>
          </a:prstGeom>
          <a:noFill/>
        </p:spPr>
        <p:txBody>
          <a:bodyPr wrap="square" lIns="91093" tIns="45546" rIns="91093" bIns="45546">
            <a:spAutoFit/>
          </a:bodyPr>
          <a:lstStyle/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Tuaàn 1</a:t>
            </a:r>
            <a:endParaRPr 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文本框 2055"/>
          <p:cNvSpPr txBox="1"/>
          <p:nvPr/>
        </p:nvSpPr>
        <p:spPr>
          <a:xfrm>
            <a:off x="2895886" y="2832293"/>
            <a:ext cx="770735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lIns="91093" tIns="45546" rIns="91093" bIns="45546">
            <a:spAutoFit/>
          </a:bodyPr>
          <a:lstStyle/>
          <a:p>
            <a:pPr algn="ctr" defTabSz="1127862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Baøi</a:t>
            </a:r>
            <a:r>
              <a:rPr lang="en-US" altLang="zh-C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5: </a:t>
            </a:r>
            <a:r>
              <a:rPr lang="en-US" altLang="zh-CN" sz="72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OÂn</a:t>
            </a:r>
            <a:r>
              <a:rPr lang="en-US" altLang="zh-CN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黑体" panose="02010609060101010101" pitchFamily="2" charset="-122"/>
              </a:rPr>
              <a:t> taäp </a:t>
            </a:r>
            <a:endParaRPr lang="en-US" altLang="zh-CN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818" y="5976842"/>
            <a:ext cx="4896544" cy="461665"/>
          </a:xfrm>
          <a:prstGeom prst="rect">
            <a:avLst/>
          </a:prstGeom>
          <a:noFill/>
        </p:spPr>
        <p:txBody>
          <a:bodyPr wrap="square" lIns="91093" tIns="45546" rIns="91093" bIns="45546">
            <a:spAutoFit/>
          </a:bodyPr>
          <a:lstStyle/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i="1">
                <a:solidFill>
                  <a:srgbClr val="006600"/>
                </a:solidFill>
                <a:latin typeface="VNI-Avo" pitchFamily="2" charset="0"/>
                <a:cs typeface="Times New Roman" panose="02020603050405020304" pitchFamily="18" charset="0"/>
              </a:rPr>
              <a:t>Giaùo vieân: Traàn Yeán Linh</a:t>
            </a:r>
            <a:endParaRPr lang="en-US" sz="2400" b="1" i="1" dirty="0">
              <a:solidFill>
                <a:srgbClr val="0066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14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ó c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274638"/>
            <a:ext cx="121920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5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519" y="1296318"/>
            <a:ext cx="789395" cy="913714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xmlns="" id="{4D8EF335-E66A-458E-AA21-58E2B914A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0213" y="37"/>
            <a:ext cx="6769100" cy="6769100"/>
          </a:xfrm>
          <a:prstGeom prst="rect">
            <a:avLst/>
          </a:prstGeom>
        </p:spPr>
      </p:pic>
      <p:pic>
        <p:nvPicPr>
          <p:cNvPr id="4" name="Picture 2" descr="D:\LOGO TB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2" y="92770"/>
            <a:ext cx="915516" cy="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402" y="8"/>
            <a:ext cx="616044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20918" y="2448446"/>
            <a:ext cx="2814019" cy="936109"/>
            <a:chOff x="9030584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985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030584" y="2910143"/>
              <a:ext cx="2808312" cy="13044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63690" lvl="1" defTabSz="927381"/>
              <a:r>
                <a:rPr lang="en-US" sz="320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Trang </a:t>
              </a:r>
              <a:r>
                <a:rPr lang="en-US" sz="3200" smtClean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8</a:t>
              </a:r>
              <a:endParaRPr lang="en-US" sz="3200" dirty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1" y="144190"/>
            <a:ext cx="96579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9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-71799"/>
            <a:ext cx="12709524" cy="6908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6824" y="3352554"/>
            <a:ext cx="5722854" cy="863533"/>
          </a:xfrm>
          <a:prstGeom prst="rect">
            <a:avLst/>
          </a:prstGeom>
          <a:noFill/>
        </p:spPr>
        <p:txBody>
          <a:bodyPr wrap="square" lIns="123571" tIns="61785" rIns="123571" bIns="61785">
            <a:spAutoFit/>
          </a:bodyPr>
          <a:lstStyle/>
          <a:p>
            <a:pPr algn="ctr" defTabSz="1292329">
              <a:defRPr/>
            </a:pPr>
            <a:endParaRPr lang="en-US" sz="480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" y="72184"/>
            <a:ext cx="96578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262" b="74357" l="1051" r="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12809" y="3096203"/>
            <a:ext cx="1662151" cy="16007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6329" y="3675491"/>
            <a:ext cx="7992888" cy="1200329"/>
          </a:xfrm>
          <a:prstGeom prst="rect">
            <a:avLst/>
          </a:prstGeom>
          <a:noFill/>
        </p:spPr>
        <p:txBody>
          <a:bodyPr wrap="square" lIns="91375" tIns="45686" rIns="91375" bIns="45686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VNI-Avo" pitchFamily="2" charset="0"/>
              </a:rPr>
              <a:t>Tuaàn hoïc ñaàu tieân em ñeán tröôøng coù vui khoâng?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8089" y="3952489"/>
            <a:ext cx="7233388" cy="646331"/>
          </a:xfrm>
          <a:prstGeom prst="rect">
            <a:avLst/>
          </a:prstGeom>
          <a:noFill/>
        </p:spPr>
        <p:txBody>
          <a:bodyPr wrap="square" lIns="91375" tIns="45686" rIns="91375" bIns="45686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VNI-Avo" pitchFamily="2" charset="0"/>
              </a:rPr>
              <a:t>Em thích baøi hoïc naøo?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1778" y="4050596"/>
            <a:ext cx="7233388" cy="646331"/>
          </a:xfrm>
          <a:prstGeom prst="rect">
            <a:avLst/>
          </a:prstGeom>
          <a:noFill/>
        </p:spPr>
        <p:txBody>
          <a:bodyPr wrap="square" lIns="91375" tIns="45686" rIns="91375" bIns="45686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VNI-Avo" pitchFamily="2" charset="0"/>
              </a:rPr>
              <a:t>Em thích hoaït ñoäng gì?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7482" y="3672589"/>
            <a:ext cx="7233388" cy="1200329"/>
          </a:xfrm>
          <a:prstGeom prst="rect">
            <a:avLst/>
          </a:prstGeom>
          <a:noFill/>
        </p:spPr>
        <p:txBody>
          <a:bodyPr wrap="square" lIns="91375" tIns="45686" rIns="91375" bIns="45686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VNI-Avo" pitchFamily="2" charset="0"/>
              </a:rPr>
              <a:t>Sau khi hoïc ôû tröôøng veà nhaø, em coù töï oân laïi baøi khoâng?</a:t>
            </a:r>
          </a:p>
        </p:txBody>
      </p:sp>
    </p:spTree>
    <p:extLst>
      <p:ext uri="{BB962C8B-B14F-4D97-AF65-F5344CB8AC3E}">
        <p14:creationId xmlns:p14="http://schemas.microsoft.com/office/powerpoint/2010/main" val="87503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8" grpId="0"/>
      <p:bldP spid="8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0"/>
            <a:ext cx="12819428" cy="67755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17591" y="2160444"/>
            <a:ext cx="5634068" cy="1617505"/>
          </a:xfrm>
          <a:prstGeom prst="rect">
            <a:avLst/>
          </a:prstGeom>
          <a:noFill/>
        </p:spPr>
        <p:txBody>
          <a:bodyPr wrap="none" lIns="123584" tIns="61791" rIns="123584" bIns="6179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762">
              <a:defRPr/>
            </a:pP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9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8" y="72184"/>
            <a:ext cx="96578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79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0"/>
            <a:ext cx="12803761" cy="6769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597133" y="1800383"/>
            <a:ext cx="13903789" cy="2618191"/>
          </a:xfrm>
          <a:prstGeom prst="rect">
            <a:avLst/>
          </a:prstGeom>
          <a:noFill/>
        </p:spPr>
        <p:txBody>
          <a:bodyPr wrap="square" lIns="123902" tIns="61952" rIns="123902" bIns="6195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255"/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9255"/>
            <a:r>
              <a:rPr lang="en-US" sz="81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81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  <p:pic>
        <p:nvPicPr>
          <p:cNvPr id="5" name="Picture 2" descr="D:\LOGO TB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2" y="92770"/>
            <a:ext cx="966968" cy="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86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 kids cartoons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37" y="-26886"/>
            <a:ext cx="12709525" cy="679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11095" y="1944390"/>
            <a:ext cx="3287379" cy="1569309"/>
          </a:xfrm>
          <a:prstGeom prst="rect">
            <a:avLst/>
          </a:prstGeom>
        </p:spPr>
        <p:txBody>
          <a:bodyPr wrap="none" lIns="91093" tIns="45546" rIns="91093" bIns="45546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6" y="72183"/>
            <a:ext cx="96578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49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695" y="182"/>
            <a:ext cx="7077845" cy="703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00" y="3672643"/>
            <a:ext cx="5832114" cy="28634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6635578" y="3384292"/>
            <a:ext cx="4463205" cy="2592278"/>
          </a:xfrm>
          <a:prstGeom prst="rect">
            <a:avLst/>
          </a:prstGeom>
          <a:noFill/>
        </p:spPr>
        <p:txBody>
          <a:bodyPr wrap="none" lIns="128621" tIns="64312" rIns="128621" bIns="6431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Kieåm tra</a:t>
            </a:r>
          </a:p>
          <a:p>
            <a:pPr algn="ctr"/>
            <a:r>
              <a:rPr lang="en-US" sz="8000" b="1">
                <a:ln/>
                <a:solidFill>
                  <a:srgbClr val="FF0000"/>
                </a:solidFill>
                <a:latin typeface="VNI-Avo" pitchFamily="2" charset="0"/>
              </a:rPr>
              <a:t>baøi cuõ</a:t>
            </a:r>
            <a:endParaRPr lang="en-US" sz="8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Picture 2" descr="D:\LOGO TB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3" y="92770"/>
            <a:ext cx="915516" cy="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6311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F50BAE-6491-4B58-B2DF-77DB3312D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12768" r="5210" b="60638"/>
          <a:stretch/>
        </p:blipFill>
        <p:spPr>
          <a:xfrm>
            <a:off x="53785" y="1008112"/>
            <a:ext cx="12650790" cy="5184750"/>
          </a:xfrm>
          <a:prstGeom prst="rect">
            <a:avLst/>
          </a:prstGeom>
        </p:spPr>
      </p:pic>
      <p:pic>
        <p:nvPicPr>
          <p:cNvPr id="3" name="Picture 2" descr="D:\LOGO TB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2" y="92770"/>
            <a:ext cx="915516" cy="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12741"/>
              </p:ext>
            </p:extLst>
          </p:nvPr>
        </p:nvGraphicFramePr>
        <p:xfrm>
          <a:off x="2118293" y="560249"/>
          <a:ext cx="8484981" cy="224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327"/>
                <a:gridCol w="2828327"/>
                <a:gridCol w="2828327"/>
              </a:tblGrid>
              <a:tr h="749425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n>
                          <a:solidFill>
                            <a:srgbClr val="FEB0F3"/>
                          </a:solidFill>
                        </a:ln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</a:tr>
              <a:tr h="749425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</a:tr>
              <a:tr h="749425"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n>
                          <a:solidFill>
                            <a:srgbClr val="FEB0F3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66731" y="576238"/>
            <a:ext cx="576064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75042" y="576238"/>
            <a:ext cx="576064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86410" y="1308512"/>
            <a:ext cx="576064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86410" y="2088406"/>
            <a:ext cx="576064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78699" y="138052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b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87010" y="136430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b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78699" y="210060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c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7010" y="2088406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VNI-Avo" pitchFamily="2" charset="0"/>
              </a:rPr>
              <a:t>c</a:t>
            </a:r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127334"/>
              </p:ext>
            </p:extLst>
          </p:nvPr>
        </p:nvGraphicFramePr>
        <p:xfrm>
          <a:off x="2112271" y="3456560"/>
          <a:ext cx="8484980" cy="2248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245"/>
                <a:gridCol w="2121245"/>
                <a:gridCol w="2121245"/>
                <a:gridCol w="2121245"/>
              </a:tblGrid>
              <a:tr h="7494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025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smtClean="0"/>
                    </a:p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</a:tr>
              <a:tr h="7494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</a:tr>
              <a:tr h="7494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FA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274642" y="3515898"/>
            <a:ext cx="576064" cy="1015663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34882" y="3685395"/>
            <a:ext cx="576064" cy="1015663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10346" y="426084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ba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3848" y="426084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baø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10346" y="5052928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co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858819" y="426084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baù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58819" y="500171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coù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19058" y="499375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coû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19058" y="4260840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baû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98578" y="5052928"/>
            <a:ext cx="1152128" cy="707886"/>
          </a:xfrm>
          <a:prstGeom prst="rect">
            <a:avLst/>
          </a:prstGeom>
          <a:noFill/>
        </p:spPr>
        <p:txBody>
          <a:bodyPr wrap="square" lIns="91093" tIns="45546" rIns="91093" bIns="45546" rtlCol="0">
            <a:spAutoFit/>
          </a:bodyPr>
          <a:lstStyle/>
          <a:p>
            <a:pPr algn="ctr"/>
            <a:r>
              <a:rPr lang="en-US" sz="4000" b="1">
                <a:latin typeface="VNI-Avo" pitchFamily="2" charset="0"/>
              </a:rPr>
              <a:t>coø</a:t>
            </a:r>
          </a:p>
        </p:txBody>
      </p:sp>
      <p:pic>
        <p:nvPicPr>
          <p:cNvPr id="32" name="Picture 2" descr="D:\LOGO TB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2" y="92770"/>
            <a:ext cx="915516" cy="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Kí hiệu sách - đọc">
            <a:extLst>
              <a:ext uri="{FF2B5EF4-FFF2-40B4-BE49-F238E27FC236}">
                <a16:creationId xmlns:a16="http://schemas.microsoft.com/office/drawing/2014/main" xmlns="" id="{055347C5-2D68-4EC8-BAF0-A3FF3708C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27" y="1315648"/>
            <a:ext cx="982419" cy="915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07090" y="3666192"/>
            <a:ext cx="792088" cy="1446550"/>
          </a:xfrm>
          <a:prstGeom prst="rect">
            <a:avLst/>
          </a:prstGeom>
          <a:noFill/>
        </p:spPr>
        <p:txBody>
          <a:bodyPr wrap="square" lIns="91385" tIns="45691" rIns="91385" bIns="45691" rtlCol="0">
            <a:spAutoFit/>
          </a:bodyPr>
          <a:lstStyle/>
          <a:p>
            <a:r>
              <a:rPr lang="en-US" sz="8000" b="1">
                <a:solidFill>
                  <a:srgbClr val="FF0000"/>
                </a:solidFill>
                <a:latin typeface="Whomp"/>
                <a:ea typeface="Calibri"/>
                <a:cs typeface="Times New Roman"/>
              </a:rPr>
              <a:t> </a:t>
            </a:r>
            <a:r>
              <a:rPr lang="en-US" sz="8800" b="1">
                <a:solidFill>
                  <a:srgbClr val="FF0000"/>
                </a:solidFill>
                <a:latin typeface="Times New Roman"/>
                <a:ea typeface="Calibri"/>
              </a:rPr>
              <a:t>̉</a:t>
            </a:r>
            <a:endParaRPr lang="en-US" sz="8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21" grpId="0"/>
      <p:bldP spid="24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sách - đọc">
            <a:extLst>
              <a:ext uri="{FF2B5EF4-FFF2-40B4-BE49-F238E27FC236}">
                <a16:creationId xmlns:a16="http://schemas.microsoft.com/office/drawing/2014/main" xmlns="" id="{055347C5-2D68-4EC8-BAF0-A3FF3708C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869" y="1245185"/>
            <a:ext cx="982419" cy="915266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D0466AF7-E6AD-4C87-9AC7-F6070B992ED7}"/>
              </a:ext>
            </a:extLst>
          </p:cNvPr>
          <p:cNvSpPr/>
          <p:nvPr/>
        </p:nvSpPr>
        <p:spPr>
          <a:xfrm>
            <a:off x="2034748" y="1580584"/>
            <a:ext cx="8640960" cy="1948021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91093" tIns="45546" rIns="91093" bIns="45546" rtlCol="0" anchor="ctr"/>
          <a:lstStyle/>
          <a:p>
            <a:pPr algn="ctr" defTabSz="910924">
              <a:defRPr/>
            </a:pPr>
            <a:r>
              <a:rPr lang="en-US" sz="11500" b="1" kern="0">
                <a:solidFill>
                  <a:prstClr val="black"/>
                </a:solidFill>
                <a:latin typeface="VNI-Avo" pitchFamily="2" charset="0"/>
              </a:rPr>
              <a:t>Baø boù coû.</a:t>
            </a:r>
            <a:endParaRPr lang="en-US" sz="11500" b="1" kern="0" dirty="0">
              <a:solidFill>
                <a:prstClr val="black"/>
              </a:solidFill>
            </a:endParaRPr>
          </a:p>
        </p:txBody>
      </p:sp>
      <p:pic>
        <p:nvPicPr>
          <p:cNvPr id="4" name="Picture 2" descr="D:\LOGO TB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2" y="92770"/>
            <a:ext cx="966970" cy="91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26379" y="4176677"/>
            <a:ext cx="6722378" cy="769441"/>
          </a:xfrm>
          <a:prstGeom prst="rect">
            <a:avLst/>
          </a:prstGeom>
          <a:noFill/>
        </p:spPr>
        <p:txBody>
          <a:bodyPr wrap="square" lIns="91093" tIns="45546" rIns="91093" bIns="45546">
            <a:spAutoFit/>
          </a:bodyPr>
          <a:lstStyle/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Baø laøm gì ?</a:t>
            </a:r>
            <a:endParaRPr lang="en-US" sz="4400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2364" y="4176677"/>
            <a:ext cx="6722378" cy="769441"/>
          </a:xfrm>
          <a:prstGeom prst="rect">
            <a:avLst/>
          </a:prstGeom>
          <a:noFill/>
        </p:spPr>
        <p:txBody>
          <a:bodyPr wrap="square" lIns="91093" tIns="45546" rIns="91093" bIns="45546">
            <a:spAutoFit/>
          </a:bodyPr>
          <a:lstStyle/>
          <a:p>
            <a:pPr algn="ctr" defTabSz="6725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Ai boù coû?</a:t>
            </a:r>
            <a:endParaRPr lang="en-US" sz="4400" dirty="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74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-71799"/>
            <a:ext cx="12709524" cy="6908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6824" y="3352554"/>
            <a:ext cx="5722854" cy="1494807"/>
          </a:xfrm>
          <a:prstGeom prst="rect">
            <a:avLst/>
          </a:prstGeom>
          <a:noFill/>
        </p:spPr>
        <p:txBody>
          <a:bodyPr wrap="square" lIns="123571" tIns="61785" rIns="123571" bIns="61785">
            <a:spAutoFit/>
          </a:bodyPr>
          <a:lstStyle/>
          <a:p>
            <a:pPr algn="ctr" defTabSz="1292329">
              <a:defRPr/>
            </a:pP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89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9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89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2" y="72184"/>
            <a:ext cx="96578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48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 to school kids cartoons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 bwMode="auto">
          <a:xfrm>
            <a:off x="38" y="-26886"/>
            <a:ext cx="12709525" cy="679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694545" y="1944406"/>
            <a:ext cx="3320468" cy="1586019"/>
          </a:xfrm>
          <a:prstGeom prst="rect">
            <a:avLst/>
          </a:prstGeom>
        </p:spPr>
        <p:txBody>
          <a:bodyPr wrap="none" lIns="92396" tIns="46200" rIns="92396" bIns="46200">
            <a:spAutoFit/>
          </a:bodyPr>
          <a:lstStyle/>
          <a:p>
            <a:pPr algn="ctr"/>
            <a:r>
              <a:rPr lang="en-US" sz="9700" b="1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9700" b="1">
                <a:solidFill>
                  <a:srgbClr val="FF0000"/>
                </a:solidFill>
                <a:latin typeface="VNI-Avo" pitchFamily="2" charset="0"/>
              </a:rPr>
              <a:t> 2</a:t>
            </a:r>
            <a:endParaRPr lang="en-US" sz="97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1" y="72184"/>
            <a:ext cx="965789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56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42217" y="0"/>
            <a:ext cx="12619459" cy="68046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6374" y="3014994"/>
            <a:ext cx="5408036" cy="1340024"/>
          </a:xfrm>
          <a:prstGeom prst="rect">
            <a:avLst/>
          </a:prstGeom>
        </p:spPr>
        <p:txBody>
          <a:bodyPr wrap="none" lIns="92490" tIns="46246" rIns="92490" bIns="46246">
            <a:spAutoFit/>
          </a:bodyPr>
          <a:lstStyle/>
          <a:p>
            <a:pPr algn="ctr" defTabSz="964149"/>
            <a:r>
              <a:rPr lang="en-US" sz="8100" b="1">
                <a:solidFill>
                  <a:srgbClr val="FFFF00"/>
                </a:solidFill>
                <a:latin typeface="VNI-Avo" pitchFamily="2" charset="0"/>
              </a:rPr>
              <a:t>Luyeän vieát</a:t>
            </a:r>
            <a:endParaRPr lang="en-US" sz="8100" b="1" dirty="0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37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33458&quot;&gt;&lt;object type=&quot;3&quot; unique_id=&quot;433459&quot;&gt;&lt;property id=&quot;20148&quot; value=&quot;5&quot;/&gt;&lt;property id=&quot;20300&quot; value=&quot;Slide 1 - &amp;quot;+&amp;quot;&quot;/&gt;&lt;property id=&quot;20307&quot; value=&quot;558&quot;/&gt;&lt;/object&gt;&lt;object type=&quot;3&quot; unique_id=&quot;433460&quot;&gt;&lt;property id=&quot;20148&quot; value=&quot;5&quot;/&gt;&lt;property id=&quot;20300&quot; value=&quot;Slide 2&quot;/&gt;&lt;property id=&quot;20307&quot; value=&quot;559&quot;/&gt;&lt;/object&gt;&lt;object type=&quot;3&quot; unique_id=&quot;433461&quot;&gt;&lt;property id=&quot;20148&quot; value=&quot;5&quot;/&gt;&lt;property id=&quot;20300&quot; value=&quot;Slide 3&quot;/&gt;&lt;property id=&quot;20307&quot; value=&quot;518&quot;/&gt;&lt;/object&gt;&lt;object type=&quot;3&quot; unique_id=&quot;433462&quot;&gt;&lt;property id=&quot;20148&quot; value=&quot;5&quot;/&gt;&lt;property id=&quot;20300&quot; value=&quot;Slide 4&quot;/&gt;&lt;property id=&quot;20307&quot; value=&quot;541&quot;/&gt;&lt;/object&gt;&lt;object type=&quot;3&quot; unique_id=&quot;433463&quot;&gt;&lt;property id=&quot;20148&quot; value=&quot;5&quot;/&gt;&lt;property id=&quot;20300&quot; value=&quot;Slide 5&quot;/&gt;&lt;property id=&quot;20307&quot; value=&quot;560&quot;/&gt;&lt;/object&gt;&lt;object type=&quot;3&quot; unique_id=&quot;433464&quot;&gt;&lt;property id=&quot;20148&quot; value=&quot;5&quot;/&gt;&lt;property id=&quot;20300&quot; value=&quot;Slide 6&quot;/&gt;&lt;property id=&quot;20307&quot; value=&quot;561&quot;/&gt;&lt;/object&gt;&lt;object type=&quot;3&quot; unique_id=&quot;433465&quot;&gt;&lt;property id=&quot;20148&quot; value=&quot;5&quot;/&gt;&lt;property id=&quot;20300&quot; value=&quot;Slide 7&quot;/&gt;&lt;property id=&quot;20307&quot; value=&quot;562&quot;/&gt;&lt;/object&gt;&lt;object type=&quot;3&quot; unique_id=&quot;433466&quot;&gt;&lt;property id=&quot;20148&quot; value=&quot;5&quot;/&gt;&lt;property id=&quot;20300&quot; value=&quot;Slide 8&quot;/&gt;&lt;property id=&quot;20307&quot; value=&quot;563&quot;/&gt;&lt;/object&gt;&lt;object type=&quot;3&quot; unique_id=&quot;433467&quot;&gt;&lt;property id=&quot;20148&quot; value=&quot;5&quot;/&gt;&lt;property id=&quot;20300&quot; value=&quot;Slide 9&quot;/&gt;&lt;property id=&quot;20307&quot; value=&quot;564&quot;/&gt;&lt;/object&gt;&lt;object type=&quot;3&quot; unique_id=&quot;433468&quot;&gt;&lt;property id=&quot;20148&quot; value=&quot;5&quot;/&gt;&lt;property id=&quot;20300&quot; value=&quot;Slide 10&quot;/&gt;&lt;property id=&quot;20307&quot; value=&quot;565&quot;/&gt;&lt;/object&gt;&lt;object type=&quot;3&quot; unique_id=&quot;433469&quot;&gt;&lt;property id=&quot;20148&quot; value=&quot;5&quot;/&gt;&lt;property id=&quot;20300&quot; value=&quot;Slide 11&quot;/&gt;&lt;property id=&quot;20307&quot; value=&quot;566&quot;/&gt;&lt;/object&gt;&lt;object type=&quot;3&quot; unique_id=&quot;433470&quot;&gt;&lt;property id=&quot;20148&quot; value=&quot;5&quot;/&gt;&lt;property id=&quot;20300&quot; value=&quot;Slide 12&quot;/&gt;&lt;property id=&quot;20307&quot; value=&quot;567&quot;/&gt;&lt;/object&gt;&lt;object type=&quot;3&quot; unique_id=&quot;433471&quot;&gt;&lt;property id=&quot;20148&quot; value=&quot;5&quot;/&gt;&lt;property id=&quot;20300&quot; value=&quot;Slide 13&quot;/&gt;&lt;property id=&quot;20307&quot; value=&quot;568&quot;/&gt;&lt;/object&gt;&lt;object type=&quot;3&quot; unique_id=&quot;433472&quot;&gt;&lt;property id=&quot;20148&quot; value=&quot;5&quot;/&gt;&lt;property id=&quot;20300&quot; value=&quot;Slide 14&quot;/&gt;&lt;property id=&quot;20307&quot; value=&quot;569&quot;/&gt;&lt;/object&gt;&lt;object type=&quot;3&quot; unique_id=&quot;433473&quot;&gt;&lt;property id=&quot;20148&quot; value=&quot;5&quot;/&gt;&lt;property id=&quot;20300&quot; value=&quot;Slide 15&quot;/&gt;&lt;property id=&quot;20307&quot; value=&quot;542&quot;/&gt;&lt;/object&gt;&lt;object type=&quot;3&quot; unique_id=&quot;433474&quot;&gt;&lt;property id=&quot;20148&quot; value=&quot;5&quot;/&gt;&lt;property id=&quot;20300&quot; value=&quot;Slide 16&quot;/&gt;&lt;property id=&quot;20307&quot; value=&quot;570&quot;/&gt;&lt;/object&gt;&lt;object type=&quot;3&quot; unique_id=&quot;433475&quot;&gt;&lt;property id=&quot;20148&quot; value=&quot;5&quot;/&gt;&lt;property id=&quot;20300&quot; value=&quot;Slide 17&quot;/&gt;&lt;property id=&quot;20307&quot; value=&quot;552&quot;/&gt;&lt;/object&gt;&lt;object type=&quot;3&quot; unique_id=&quot;433476&quot;&gt;&lt;property id=&quot;20148&quot; value=&quot;5&quot;/&gt;&lt;property id=&quot;20300&quot; value=&quot;Slide 18&quot;/&gt;&lt;property id=&quot;20307&quot; value=&quot;571&quot;/&gt;&lt;/object&gt;&lt;object type=&quot;3&quot; unique_id=&quot;433477&quot;&gt;&lt;property id=&quot;20148&quot; value=&quot;5&quot;/&gt;&lt;property id=&quot;20300&quot; value=&quot;Slide 19&quot;/&gt;&lt;property id=&quot;20307&quot; value=&quot;554&quot;/&gt;&lt;/object&gt;&lt;object type=&quot;3&quot; unique_id=&quot;433478&quot;&gt;&lt;property id=&quot;20148&quot; value=&quot;5&quot;/&gt;&lt;property id=&quot;20300&quot; value=&quot;Slide 20&quot;/&gt;&lt;property id=&quot;20307&quot; value=&quot;531&quot;/&gt;&lt;/object&gt;&lt;object type=&quot;3&quot; unique_id=&quot;433479&quot;&gt;&lt;property id=&quot;20148&quot; value=&quot;5&quot;/&gt;&lt;property id=&quot;20300&quot; value=&quot;Slide 21&quot;/&gt;&lt;property id=&quot;20307&quot; value=&quot;555&quot;/&gt;&lt;/object&gt;&lt;object type=&quot;3&quot; unique_id=&quot;433480&quot;&gt;&lt;property id=&quot;20148&quot; value=&quot;5&quot;/&gt;&lt;property id=&quot;20300&quot; value=&quot;Slide 22&quot;/&gt;&lt;property id=&quot;20307&quot; value=&quot;532&quot;/&gt;&lt;/object&gt;&lt;object type=&quot;3&quot; unique_id=&quot;433481&quot;&gt;&lt;property id=&quot;20148&quot; value=&quot;5&quot;/&gt;&lt;property id=&quot;20300&quot; value=&quot;Slide 23&quot;/&gt;&lt;property id=&quot;20307&quot; value=&quot;572&quot;/&gt;&lt;/object&gt;&lt;object type=&quot;3&quot; unique_id=&quot;433482&quot;&gt;&lt;property id=&quot;20148&quot; value=&quot;5&quot;/&gt;&lt;property id=&quot;20300&quot; value=&quot;Slide 24&quot;/&gt;&lt;property id=&quot;20307&quot; value=&quot;537&quot;/&gt;&lt;/object&gt;&lt;object type=&quot;3&quot; unique_id=&quot;433483&quot;&gt;&lt;property id=&quot;20148&quot; value=&quot;5&quot;/&gt;&lt;property id=&quot;20300&quot; value=&quot;Slide 25&quot;/&gt;&lt;property id=&quot;20307&quot; value=&quot;538&quot;/&gt;&lt;/object&gt;&lt;object type=&quot;3&quot; unique_id=&quot;433484&quot;&gt;&lt;property id=&quot;20148&quot; value=&quot;5&quot;/&gt;&lt;property id=&quot;20300&quot; value=&quot;Slide 26&quot;/&gt;&lt;property id=&quot;20307&quot; value=&quot;534&quot;/&gt;&lt;/object&gt;&lt;object type=&quot;3&quot; unique_id=&quot;433485&quot;&gt;&lt;property id=&quot;20148&quot; value=&quot;5&quot;/&gt;&lt;property id=&quot;20300&quot; value=&quot;Slide 27&quot;/&gt;&lt;property id=&quot;20307&quot; value=&quot;535&quot;/&gt;&lt;/object&gt;&lt;object type=&quot;3&quot; unique_id=&quot;433486&quot;&gt;&lt;property id=&quot;20148&quot; value=&quot;5&quot;/&gt;&lt;property id=&quot;20300&quot; value=&quot;Slide 28&quot;/&gt;&lt;property id=&quot;20307&quot; value=&quot;557&quot;/&gt;&lt;/object&gt;&lt;object type=&quot;3&quot; unique_id=&quot;433487&quot;&gt;&lt;property id=&quot;20148&quot; value=&quot;5&quot;/&gt;&lt;property id=&quot;20300&quot; value=&quot;Slide 29&quot;/&gt;&lt;property id=&quot;20307&quot; value=&quot;490&quot;/&gt;&lt;/object&gt;&lt;/object&gt;&lt;object type=&quot;8&quot; unique_id=&quot;4335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自定义设计方案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B8BF"/>
      </a:accent1>
      <a:accent2>
        <a:srgbClr val="005830"/>
      </a:accent2>
      <a:accent3>
        <a:srgbClr val="D0B067"/>
      </a:accent3>
      <a:accent4>
        <a:srgbClr val="75723A"/>
      </a:accent4>
      <a:accent5>
        <a:srgbClr val="005830"/>
      </a:accent5>
      <a:accent6>
        <a:srgbClr val="E895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3954</TotalTime>
  <Words>119</Words>
  <Application>Microsoft Office PowerPoint</Application>
  <PresentationFormat>Custom</PresentationFormat>
  <Paragraphs>48</Paragraphs>
  <Slides>15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2_Office Theme</vt:lpstr>
      <vt:lpstr>1_自定义设计方案</vt:lpstr>
      <vt:lpstr>2_自定义设计方案</vt:lpstr>
      <vt:lpstr>3_自定义设计方案</vt:lpstr>
      <vt:lpstr>PPT定制1801380800</vt:lpstr>
      <vt:lpstr>6_Office Theme</vt:lpstr>
      <vt:lpstr>1_Office 主题</vt:lpstr>
      <vt:lpstr>3_Office 主题</vt:lpstr>
      <vt:lpstr>2_默认设计模板</vt:lpstr>
      <vt:lpstr>2_Office 主题​​</vt:lpstr>
      <vt:lpstr>Office 主题</vt:lpstr>
      <vt:lpstr>Office Theme</vt:lpstr>
      <vt:lpstr>1_Office Theme</vt:lpstr>
      <vt:lpstr>7_Office Theme</vt:lpstr>
      <vt:lpstr>3_Office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575</cp:revision>
  <dcterms:created xsi:type="dcterms:W3CDTF">2020-08-29T13:29:14Z</dcterms:created>
  <dcterms:modified xsi:type="dcterms:W3CDTF">2021-08-12T22:25:16Z</dcterms:modified>
</cp:coreProperties>
</file>